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3" r:id="rId4"/>
  </p:sldMasterIdLst>
  <p:notesMasterIdLst>
    <p:notesMasterId r:id="rId6"/>
  </p:notesMasterIdLst>
  <p:handoutMasterIdLst>
    <p:handoutMasterId r:id="rId33"/>
  </p:handoutMasterIdLst>
  <p:sldIdLst>
    <p:sldId id="256" r:id="rId5"/>
    <p:sldId id="267" r:id="rId7"/>
    <p:sldId id="276" r:id="rId8"/>
    <p:sldId id="288" r:id="rId9"/>
    <p:sldId id="286" r:id="rId10"/>
    <p:sldId id="289" r:id="rId11"/>
    <p:sldId id="290" r:id="rId12"/>
    <p:sldId id="292" r:id="rId13"/>
    <p:sldId id="293" r:id="rId14"/>
    <p:sldId id="294" r:id="rId15"/>
    <p:sldId id="295" r:id="rId16"/>
    <p:sldId id="268" r:id="rId17"/>
    <p:sldId id="296" r:id="rId18"/>
    <p:sldId id="258" r:id="rId19"/>
    <p:sldId id="297" r:id="rId20"/>
    <p:sldId id="298" r:id="rId21"/>
    <p:sldId id="299" r:id="rId22"/>
    <p:sldId id="300" r:id="rId23"/>
    <p:sldId id="301" r:id="rId24"/>
    <p:sldId id="302" r:id="rId25"/>
    <p:sldId id="303" r:id="rId26"/>
    <p:sldId id="262" r:id="rId27"/>
    <p:sldId id="266" r:id="rId28"/>
    <p:sldId id="304" r:id="rId29"/>
    <p:sldId id="305" r:id="rId30"/>
    <p:sldId id="306" r:id="rId31"/>
    <p:sldId id="309" r:id="rId32"/>
  </p:sldIdLst>
  <p:sldSz cx="12192000" cy="6858000"/>
  <p:notesSz cx="6797675" cy="992632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86A5"/>
    <a:srgbClr val="217F9E"/>
    <a:srgbClr val="F2E727"/>
    <a:srgbClr val="EAAE1B"/>
    <a:srgbClr val="DE5F0F"/>
    <a:srgbClr val="E9D334"/>
    <a:srgbClr val="E3A925"/>
    <a:srgbClr val="EDAE1B"/>
    <a:srgbClr val="D35D25"/>
    <a:srgbClr val="1B6A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3" autoAdjust="0"/>
    <p:restoredTop sz="94657" autoAdjust="0"/>
  </p:normalViewPr>
  <p:slideViewPr>
    <p:cSldViewPr snapToGrid="0" snapToObjects="1">
      <p:cViewPr varScale="1">
        <p:scale>
          <a:sx n="80" d="100"/>
          <a:sy n="80" d="100"/>
        </p:scale>
        <p:origin x="379" y="67"/>
      </p:cViewPr>
      <p:guideLst>
        <p:guide orient="horz" pos="2207"/>
        <p:guide pos="526"/>
        <p:guide pos="94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8" d="100"/>
          <a:sy n="68" d="100"/>
        </p:scale>
        <p:origin x="2837" y="62"/>
      </p:cViewPr>
      <p:guideLst>
        <p:guide orient="horz" pos="2237"/>
        <p:guide pos="609"/>
        <p:guide pos="992"/>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4" Type="http://schemas.openxmlformats.org/officeDocument/2006/relationships/image" Target="../media/image13.jpeg"/><Relationship Id="rId3" Type="http://schemas.openxmlformats.org/officeDocument/2006/relationships/image" Target="../media/image11.jpeg"/><Relationship Id="rId2" Type="http://schemas.openxmlformats.org/officeDocument/2006/relationships/image" Target="../media/image9.jpeg"/><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0">
    <dgm:fillClrLst meth="repeat">
      <a:schemeClr val="accent1">
        <a:shade val="80000"/>
      </a:schemeClr>
    </dgm:fillClrLst>
    <dgm:linClrLst meth="repeat">
      <a:schemeClr val="lt1"/>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0">
    <dgm:fillClrLst meth="repeat">
      <a:schemeClr val="accent1">
        <a:shade val="80000"/>
      </a:schemeClr>
    </dgm:fillClrLst>
    <dgm:linClrLst meth="repeat">
      <a:schemeClr val="lt1"/>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00EE499-D129-484D-B5C0-D0F3AC30E8B1}" type="doc">
      <dgm:prSet loTypeId="urn:microsoft.com/office/officeart/2005/8/layout/vList3" loCatId="list" qsTypeId="urn:microsoft.com/office/officeart/2005/8/quickstyle/simple5" qsCatId="simple" csTypeId="urn:microsoft.com/office/officeart/2005/8/colors/accent1_3" csCatId="accent1" phldr="0"/>
      <dgm:spPr/>
    </dgm:pt>
    <dgm:pt modelId="{BEB4A0DE-FB16-4C4F-8DEA-03570694B93A}">
      <dgm:prSet phldrT="[文本]" phldr="0" custT="0"/>
      <dgm:spPr/>
      <dgm:t>
        <a:bodyPr vert="horz" wrap="square"/>
        <a:p>
          <a:pPr algn="ctr">
            <a:lnSpc>
              <a:spcPct val="100000"/>
            </a:lnSpc>
            <a:spcBef>
              <a:spcPct val="0"/>
            </a:spcBef>
            <a:spcAft>
              <a:spcPct val="35000"/>
            </a:spcAft>
          </a:pPr>
          <a:r>
            <a:rPr lang="zh-CN" altLang="en-US"/>
            <a:t>定位系统的分类</a:t>
          </a:r>
          <a:r>
            <a:rPr lang="zh-CN" altLang="en-US"/>
            <a:t/>
          </a:r>
          <a:endParaRPr lang="zh-CN" altLang="en-US"/>
        </a:p>
      </dgm:t>
    </dgm:pt>
    <dgm:pt modelId="{A1CD0B47-03FC-4535-A972-2673574CE2F3}" cxnId="{3E0FD6B7-64CC-4B0E-A809-F8CFAC955D21}" type="parTrans">
      <dgm:prSet/>
      <dgm:spPr/>
    </dgm:pt>
    <dgm:pt modelId="{66283CB7-69B8-41D5-A569-950515985F71}" cxnId="{3E0FD6B7-64CC-4B0E-A809-F8CFAC955D21}" type="sibTrans">
      <dgm:prSet/>
      <dgm:spPr/>
    </dgm:pt>
    <dgm:pt modelId="{11A5EA0A-517A-463B-9BA8-5EB54D7D10F8}">
      <dgm:prSet phldrT="[文本]" phldr="0" custT="0"/>
      <dgm:spPr/>
      <dgm:t>
        <a:bodyPr vert="horz" wrap="square"/>
        <a:p>
          <a:pPr algn="ctr">
            <a:lnSpc>
              <a:spcPct val="100000"/>
            </a:lnSpc>
            <a:spcBef>
              <a:spcPct val="0"/>
            </a:spcBef>
            <a:spcAft>
              <a:spcPct val="35000"/>
            </a:spcAft>
          </a:pPr>
          <a:r>
            <a:rPr lang="zh-CN" altLang="en-US">
              <a:sym typeface="+mn-ea"/>
            </a:rPr>
            <a:t>各种定位系统参数对比</a:t>
          </a:r>
          <a:r>
            <a:rPr lang="zh-CN" altLang="en-US"/>
            <a:t/>
          </a:r>
          <a:endParaRPr lang="zh-CN" altLang="en-US"/>
        </a:p>
      </dgm:t>
    </dgm:pt>
    <dgm:pt modelId="{E2B15CF1-464F-45CC-BFE4-6F0AA417C19E}" cxnId="{455C9026-2353-4266-8012-3EFD147BF6C1}" type="parTrans">
      <dgm:prSet/>
      <dgm:spPr/>
    </dgm:pt>
    <dgm:pt modelId="{4EA87785-B7B3-4F48-BB13-D91C5DEA8DC1}" cxnId="{455C9026-2353-4266-8012-3EFD147BF6C1}" type="sibTrans">
      <dgm:prSet/>
      <dgm:spPr/>
    </dgm:pt>
    <dgm:pt modelId="{25EF8B53-4C57-43A4-9FE1-40C318A0AD88}">
      <dgm:prSet phldrT="[文本]" phldr="0" custT="0"/>
      <dgm:spPr/>
      <dgm:t>
        <a:bodyPr vert="horz" wrap="square"/>
        <a:p>
          <a:pPr>
            <a:lnSpc>
              <a:spcPct val="100000"/>
            </a:lnSpc>
            <a:spcBef>
              <a:spcPct val="0"/>
            </a:spcBef>
            <a:spcAft>
              <a:spcPct val="35000"/>
            </a:spcAft>
          </a:pPr>
          <a:r>
            <a:rPr lang="zh-CN" altLang="en-US"/>
            <a:t>定位系统原理介绍</a:t>
          </a:r>
          <a:r>
            <a:rPr lang="zh-CN" altLang="en-US"/>
            <a:t/>
          </a:r>
          <a:endParaRPr lang="zh-CN" altLang="en-US"/>
        </a:p>
      </dgm:t>
    </dgm:pt>
    <dgm:pt modelId="{62CE1C4C-AE05-4247-9728-BCA5F5CA780A}" cxnId="{9CCD2098-4EC9-42B1-86C3-B3DE05FBDB53}" type="parTrans">
      <dgm:prSet/>
      <dgm:spPr/>
    </dgm:pt>
    <dgm:pt modelId="{F463D266-32E5-414A-9781-DA46FFE60955}" cxnId="{9CCD2098-4EC9-42B1-86C3-B3DE05FBDB53}" type="sibTrans">
      <dgm:prSet/>
      <dgm:spPr/>
    </dgm:pt>
    <dgm:pt modelId="{CF5D7BD9-B2AA-41ED-B671-8B634180D61B}">
      <dgm:prSet phldr="0" custT="0"/>
      <dgm:spPr/>
      <dgm:t>
        <a:bodyPr vert="horz" wrap="square"/>
        <a:p>
          <a:pPr algn="ctr">
            <a:lnSpc>
              <a:spcPct val="100000"/>
            </a:lnSpc>
            <a:spcBef>
              <a:spcPct val="0"/>
            </a:spcBef>
            <a:spcAft>
              <a:spcPct val="35000"/>
            </a:spcAft>
          </a:pPr>
          <a:r>
            <a:rPr altLang="en-US"/>
            <a:t/>
          </a:r>
          <a:endParaRPr altLang="en-US"/>
        </a:p>
      </dgm:t>
    </dgm:pt>
    <dgm:pt modelId="{81430223-CECF-4A6D-AA0F-C572B4D12879}" cxnId="{A5E424D6-FA13-456C-BA9D-81444AF151D4}" type="parTrans">
      <dgm:prSet/>
      <dgm:spPr/>
    </dgm:pt>
    <dgm:pt modelId="{D081D53B-8136-47E1-B619-FBA140A97853}" cxnId="{A5E424D6-FA13-456C-BA9D-81444AF151D4}" type="sibTrans">
      <dgm:prSet/>
      <dgm:spPr/>
    </dgm:pt>
    <dgm:pt modelId="{3A30B1D0-F146-41C6-9373-8CC849B0566C}" type="pres">
      <dgm:prSet presAssocID="{800EE499-D129-484D-B5C0-D0F3AC30E8B1}" presName="linearFlow" presStyleCnt="0">
        <dgm:presLayoutVars>
          <dgm:dir/>
          <dgm:resizeHandles val="exact"/>
        </dgm:presLayoutVars>
      </dgm:prSet>
      <dgm:spPr/>
    </dgm:pt>
    <dgm:pt modelId="{65AAD8D9-A2BB-4BC0-ADC4-32A3E0934999}" type="pres">
      <dgm:prSet presAssocID="{BEB4A0DE-FB16-4C4F-8DEA-03570694B93A}" presName="composite" presStyleCnt="0"/>
      <dgm:spPr/>
    </dgm:pt>
    <dgm:pt modelId="{F8DF891C-0D10-4055-A8A8-3FC34ADEDC5B}" type="pres">
      <dgm:prSet presAssocID="{BEB4A0DE-FB16-4C4F-8DEA-03570694B93A}" presName="imgShp" presStyleLbl="fgImgPlace1" presStyleIdx="0" presStyleCnt="4"/>
      <dgm:spPr>
        <a:blipFill>
          <a:blip xmlns:r="http://schemas.openxmlformats.org/officeDocument/2006/relationships" r:embed="rId1"/>
          <a:stretch>
            <a:fillRect/>
          </a:stretch>
        </a:blipFill>
      </dgm:spPr>
    </dgm:pt>
    <dgm:pt modelId="{5D3E6026-A697-4D8F-84B5-C5321A8528B3}" type="pres">
      <dgm:prSet presAssocID="{BEB4A0DE-FB16-4C4F-8DEA-03570694B93A}" presName="txShp" presStyleLbl="node1" presStyleIdx="0" presStyleCnt="4">
        <dgm:presLayoutVars>
          <dgm:bulletEnabled val="1"/>
        </dgm:presLayoutVars>
      </dgm:prSet>
      <dgm:spPr/>
    </dgm:pt>
    <dgm:pt modelId="{01F33C7F-4C3C-42D3-8542-4BC345A10B4C}" type="pres">
      <dgm:prSet presAssocID="{66283CB7-69B8-41D5-A569-950515985F71}" presName="spacing" presStyleCnt="0"/>
      <dgm:spPr/>
    </dgm:pt>
    <dgm:pt modelId="{5373068E-DCEB-4D3C-BFF1-43C34CE727FD}" type="pres">
      <dgm:prSet presAssocID="{11A5EA0A-517A-463B-9BA8-5EB54D7D10F8}" presName="composite" presStyleCnt="0"/>
      <dgm:spPr/>
    </dgm:pt>
    <dgm:pt modelId="{48C23F44-CDC2-4998-B9C4-F737C51D3228}" type="pres">
      <dgm:prSet presAssocID="{11A5EA0A-517A-463B-9BA8-5EB54D7D10F8}" presName="imgShp" presStyleLbl="fgImgPlace1" presStyleIdx="1" presStyleCnt="4"/>
      <dgm:spPr>
        <a:blipFill>
          <a:blip xmlns:r="http://schemas.openxmlformats.org/officeDocument/2006/relationships" r:embed="rId2"/>
          <a:stretch>
            <a:fillRect/>
          </a:stretch>
        </a:blipFill>
      </dgm:spPr>
    </dgm:pt>
    <dgm:pt modelId="{DC27DDA6-73A4-45AF-8B52-70E594C6E063}" type="pres">
      <dgm:prSet presAssocID="{11A5EA0A-517A-463B-9BA8-5EB54D7D10F8}" presName="txShp" presStyleLbl="node1" presStyleIdx="1" presStyleCnt="4">
        <dgm:presLayoutVars>
          <dgm:bulletEnabled val="1"/>
        </dgm:presLayoutVars>
      </dgm:prSet>
      <dgm:spPr/>
    </dgm:pt>
    <dgm:pt modelId="{1BD648EC-230D-47E1-A618-F93D265B0703}" type="pres">
      <dgm:prSet presAssocID="{4EA87785-B7B3-4F48-BB13-D91C5DEA8DC1}" presName="spacing" presStyleCnt="0"/>
      <dgm:spPr/>
    </dgm:pt>
    <dgm:pt modelId="{7D4A810A-A6D4-47BA-AF8D-AB4F73C04080}" type="pres">
      <dgm:prSet presAssocID="{25EF8B53-4C57-43A4-9FE1-40C318A0AD88}" presName="composite" presStyleCnt="0"/>
      <dgm:spPr/>
    </dgm:pt>
    <dgm:pt modelId="{69DE5637-6198-4292-ADFF-69DC2A063BC5}" type="pres">
      <dgm:prSet presAssocID="{25EF8B53-4C57-43A4-9FE1-40C318A0AD88}" presName="imgShp" presStyleLbl="fgImgPlace1" presStyleIdx="2" presStyleCnt="4"/>
      <dgm:spPr>
        <a:blipFill>
          <a:blip xmlns:r="http://schemas.openxmlformats.org/officeDocument/2006/relationships" r:embed="rId3"/>
          <a:stretch>
            <a:fillRect/>
          </a:stretch>
        </a:blipFill>
      </dgm:spPr>
    </dgm:pt>
    <dgm:pt modelId="{00C34D87-B2DD-493A-BAA2-1A14EA17DEB1}" type="pres">
      <dgm:prSet presAssocID="{25EF8B53-4C57-43A4-9FE1-40C318A0AD88}" presName="txShp" presStyleLbl="node1" presStyleIdx="2" presStyleCnt="4">
        <dgm:presLayoutVars>
          <dgm:bulletEnabled val="1"/>
        </dgm:presLayoutVars>
      </dgm:prSet>
      <dgm:spPr/>
    </dgm:pt>
    <dgm:pt modelId="{1043771D-6D96-4A2C-BF8D-DF23CB757AF0}" type="pres">
      <dgm:prSet presAssocID="{F463D266-32E5-414A-9781-DA46FFE60955}" presName="spacing" presStyleCnt="0"/>
      <dgm:spPr/>
    </dgm:pt>
    <dgm:pt modelId="{A48235DE-C797-4161-A4FB-C7DDFDC45E97}" type="pres">
      <dgm:prSet presAssocID="{CF5D7BD9-B2AA-41ED-B671-8B634180D61B}" presName="composite" presStyleCnt="0"/>
      <dgm:spPr/>
    </dgm:pt>
    <dgm:pt modelId="{F6F9AB3F-C3D7-4B3B-ADFB-CE4C8E78BCF7}" type="pres">
      <dgm:prSet presAssocID="{CF5D7BD9-B2AA-41ED-B671-8B634180D61B}" presName="imgShp" presStyleLbl="fgImgPlace1" presStyleIdx="3" presStyleCnt="4"/>
      <dgm:spPr>
        <a:blipFill>
          <a:blip xmlns:r="http://schemas.openxmlformats.org/officeDocument/2006/relationships" r:embed="rId4"/>
          <a:stretch>
            <a:fillRect/>
          </a:stretch>
        </a:blipFill>
      </dgm:spPr>
    </dgm:pt>
    <dgm:pt modelId="{CC346E3E-8875-4F26-B556-8D90E005A56C}" type="pres">
      <dgm:prSet presAssocID="{CF5D7BD9-B2AA-41ED-B671-8B634180D61B}" presName="txShp" presStyleLbl="node1" presStyleIdx="3" presStyleCnt="4">
        <dgm:presLayoutVars>
          <dgm:bulletEnabled val="1"/>
        </dgm:presLayoutVars>
      </dgm:prSet>
      <dgm:spPr/>
    </dgm:pt>
  </dgm:ptLst>
  <dgm:cxnLst>
    <dgm:cxn modelId="{3E0FD6B7-64CC-4B0E-A809-F8CFAC955D21}" srcId="{800EE499-D129-484D-B5C0-D0F3AC30E8B1}" destId="{BEB4A0DE-FB16-4C4F-8DEA-03570694B93A}" srcOrd="0" destOrd="0" parTransId="{A1CD0B47-03FC-4535-A972-2673574CE2F3}" sibTransId="{66283CB7-69B8-41D5-A569-950515985F71}"/>
    <dgm:cxn modelId="{455C9026-2353-4266-8012-3EFD147BF6C1}" srcId="{800EE499-D129-484D-B5C0-D0F3AC30E8B1}" destId="{11A5EA0A-517A-463B-9BA8-5EB54D7D10F8}" srcOrd="1" destOrd="0" parTransId="{E2B15CF1-464F-45CC-BFE4-6F0AA417C19E}" sibTransId="{4EA87785-B7B3-4F48-BB13-D91C5DEA8DC1}"/>
    <dgm:cxn modelId="{9CCD2098-4EC9-42B1-86C3-B3DE05FBDB53}" srcId="{800EE499-D129-484D-B5C0-D0F3AC30E8B1}" destId="{25EF8B53-4C57-43A4-9FE1-40C318A0AD88}" srcOrd="2" destOrd="0" parTransId="{62CE1C4C-AE05-4247-9728-BCA5F5CA780A}" sibTransId="{F463D266-32E5-414A-9781-DA46FFE60955}"/>
    <dgm:cxn modelId="{A5E424D6-FA13-456C-BA9D-81444AF151D4}" srcId="{800EE499-D129-484D-B5C0-D0F3AC30E8B1}" destId="{CF5D7BD9-B2AA-41ED-B671-8B634180D61B}" srcOrd="3" destOrd="0" parTransId="{81430223-CECF-4A6D-AA0F-C572B4D12879}" sibTransId="{D081D53B-8136-47E1-B619-FBA140A97853}"/>
    <dgm:cxn modelId="{77392FB1-5B22-43B6-874F-49AC034A43EE}" type="presOf" srcId="{800EE499-D129-484D-B5C0-D0F3AC30E8B1}" destId="{3A30B1D0-F146-41C6-9373-8CC849B0566C}" srcOrd="0" destOrd="0" presId="urn:microsoft.com/office/officeart/2005/8/layout/vList3"/>
    <dgm:cxn modelId="{647B3E09-6422-447A-A353-3727D1F92B13}" type="presParOf" srcId="{3A30B1D0-F146-41C6-9373-8CC849B0566C}" destId="{65AAD8D9-A2BB-4BC0-ADC4-32A3E0934999}" srcOrd="0" destOrd="0" presId="urn:microsoft.com/office/officeart/2005/8/layout/vList3"/>
    <dgm:cxn modelId="{BF690735-8E83-4647-9841-A2EF32FB7B44}" type="presParOf" srcId="{65AAD8D9-A2BB-4BC0-ADC4-32A3E0934999}" destId="{F8DF891C-0D10-4055-A8A8-3FC34ADEDC5B}" srcOrd="0" destOrd="0" presId="urn:microsoft.com/office/officeart/2005/8/layout/vList3"/>
    <dgm:cxn modelId="{9F1B123A-464F-4A4E-8A65-CAC9CAB84BC3}" type="presParOf" srcId="{65AAD8D9-A2BB-4BC0-ADC4-32A3E0934999}" destId="{5D3E6026-A697-4D8F-84B5-C5321A8528B3}" srcOrd="1" destOrd="0" presId="urn:microsoft.com/office/officeart/2005/8/layout/vList3"/>
    <dgm:cxn modelId="{F7FC9BB2-2C24-4803-8F93-7A28951B6B75}" type="presOf" srcId="{BEB4A0DE-FB16-4C4F-8DEA-03570694B93A}" destId="{5D3E6026-A697-4D8F-84B5-C5321A8528B3}" srcOrd="0" destOrd="0" presId="urn:microsoft.com/office/officeart/2005/8/layout/vList3"/>
    <dgm:cxn modelId="{D184406E-BB5A-4722-AB52-6A37E3F2CB90}" type="presParOf" srcId="{3A30B1D0-F146-41C6-9373-8CC849B0566C}" destId="{01F33C7F-4C3C-42D3-8542-4BC345A10B4C}" srcOrd="1" destOrd="0" presId="urn:microsoft.com/office/officeart/2005/8/layout/vList3"/>
    <dgm:cxn modelId="{D57E3CED-5ABC-4FF0-95A3-63BDAD158C93}" type="presOf" srcId="{66283CB7-69B8-41D5-A569-950515985F71}" destId="{01F33C7F-4C3C-42D3-8542-4BC345A10B4C}" srcOrd="0" destOrd="0" presId="urn:microsoft.com/office/officeart/2005/8/layout/vList3"/>
    <dgm:cxn modelId="{CF1D899F-277C-480C-936D-B7D636A3DB55}" type="presParOf" srcId="{3A30B1D0-F146-41C6-9373-8CC849B0566C}" destId="{5373068E-DCEB-4D3C-BFF1-43C34CE727FD}" srcOrd="2" destOrd="0" presId="urn:microsoft.com/office/officeart/2005/8/layout/vList3"/>
    <dgm:cxn modelId="{349A44A7-E2B5-474E-BBE8-86613A93A7B2}" type="presParOf" srcId="{5373068E-DCEB-4D3C-BFF1-43C34CE727FD}" destId="{48C23F44-CDC2-4998-B9C4-F737C51D3228}" srcOrd="0" destOrd="2" presId="urn:microsoft.com/office/officeart/2005/8/layout/vList3"/>
    <dgm:cxn modelId="{E4EA5E19-BE48-4937-BF53-4B69F20F11D2}" type="presParOf" srcId="{5373068E-DCEB-4D3C-BFF1-43C34CE727FD}" destId="{DC27DDA6-73A4-45AF-8B52-70E594C6E063}" srcOrd="1" destOrd="2" presId="urn:microsoft.com/office/officeart/2005/8/layout/vList3"/>
    <dgm:cxn modelId="{9DF600A1-3F50-4796-96DE-DE4724C8EA91}" type="presOf" srcId="{11A5EA0A-517A-463B-9BA8-5EB54D7D10F8}" destId="{DC27DDA6-73A4-45AF-8B52-70E594C6E063}" srcOrd="0" destOrd="0" presId="urn:microsoft.com/office/officeart/2005/8/layout/vList3"/>
    <dgm:cxn modelId="{0060F90A-1396-456E-A722-C85B4E070456}" type="presParOf" srcId="{3A30B1D0-F146-41C6-9373-8CC849B0566C}" destId="{1BD648EC-230D-47E1-A618-F93D265B0703}" srcOrd="3" destOrd="0" presId="urn:microsoft.com/office/officeart/2005/8/layout/vList3"/>
    <dgm:cxn modelId="{0B255CDD-D114-4408-9D4C-56A4377D7027}" type="presOf" srcId="{4EA87785-B7B3-4F48-BB13-D91C5DEA8DC1}" destId="{1BD648EC-230D-47E1-A618-F93D265B0703}" srcOrd="0" destOrd="0" presId="urn:microsoft.com/office/officeart/2005/8/layout/vList3"/>
    <dgm:cxn modelId="{F82924BD-0FB3-4348-B687-C536F5E0A16B}" type="presParOf" srcId="{3A30B1D0-F146-41C6-9373-8CC849B0566C}" destId="{7D4A810A-A6D4-47BA-AF8D-AB4F73C04080}" srcOrd="4" destOrd="0" presId="urn:microsoft.com/office/officeart/2005/8/layout/vList3"/>
    <dgm:cxn modelId="{1425618A-5687-4192-AD35-19C309211663}" type="presParOf" srcId="{7D4A810A-A6D4-47BA-AF8D-AB4F73C04080}" destId="{69DE5637-6198-4292-ADFF-69DC2A063BC5}" srcOrd="0" destOrd="4" presId="urn:microsoft.com/office/officeart/2005/8/layout/vList3"/>
    <dgm:cxn modelId="{0786E217-9A88-4BAC-A7B7-0B382A7CCCD9}" type="presParOf" srcId="{7D4A810A-A6D4-47BA-AF8D-AB4F73C04080}" destId="{00C34D87-B2DD-493A-BAA2-1A14EA17DEB1}" srcOrd="1" destOrd="4" presId="urn:microsoft.com/office/officeart/2005/8/layout/vList3"/>
    <dgm:cxn modelId="{A16B749C-7FBC-43B1-BCA6-637C7A46664B}" type="presOf" srcId="{25EF8B53-4C57-43A4-9FE1-40C318A0AD88}" destId="{00C34D87-B2DD-493A-BAA2-1A14EA17DEB1}" srcOrd="0" destOrd="0" presId="urn:microsoft.com/office/officeart/2005/8/layout/vList3"/>
    <dgm:cxn modelId="{7B6F0FF9-4519-4F3F-809B-EFA28D3009FE}" type="presParOf" srcId="{3A30B1D0-F146-41C6-9373-8CC849B0566C}" destId="{1043771D-6D96-4A2C-BF8D-DF23CB757AF0}" srcOrd="5" destOrd="0" presId="urn:microsoft.com/office/officeart/2005/8/layout/vList3"/>
    <dgm:cxn modelId="{C99AE6F3-65D9-4267-9235-7F38EB0B8ABB}" type="presOf" srcId="{F463D266-32E5-414A-9781-DA46FFE60955}" destId="{1043771D-6D96-4A2C-BF8D-DF23CB757AF0}" srcOrd="0" destOrd="0" presId="urn:microsoft.com/office/officeart/2005/8/layout/vList3"/>
    <dgm:cxn modelId="{C4A99434-D15C-4FE9-B184-18673468CD6E}" type="presParOf" srcId="{3A30B1D0-F146-41C6-9373-8CC849B0566C}" destId="{A48235DE-C797-4161-A4FB-C7DDFDC45E97}" srcOrd="6" destOrd="0" presId="urn:microsoft.com/office/officeart/2005/8/layout/vList3"/>
    <dgm:cxn modelId="{C7D38ED7-4F3F-4FCB-99EA-4212D8D05F03}" type="presParOf" srcId="{A48235DE-C797-4161-A4FB-C7DDFDC45E97}" destId="{F6F9AB3F-C3D7-4B3B-ADFB-CE4C8E78BCF7}" srcOrd="0" destOrd="6" presId="urn:microsoft.com/office/officeart/2005/8/layout/vList3"/>
    <dgm:cxn modelId="{2DF6F12B-3EB4-4ADE-A0E0-E141CED7C5EE}" type="presParOf" srcId="{A48235DE-C797-4161-A4FB-C7DDFDC45E97}" destId="{CC346E3E-8875-4F26-B556-8D90E005A56C}" srcOrd="1" destOrd="6" presId="urn:microsoft.com/office/officeart/2005/8/layout/vList3"/>
    <dgm:cxn modelId="{2FCCA181-4594-415D-AC9B-0D31C25D6BFD}" type="presOf" srcId="{CF5D7BD9-B2AA-41ED-B671-8B634180D61B}" destId="{CC346E3E-8875-4F26-B556-8D90E005A56C}"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2C63A4-9D5D-47CE-8D74-13AD5720E5D9}" type="doc">
      <dgm:prSet loTypeId="hierarchy" loCatId="hierarchy" qsTypeId="urn:microsoft.com/office/officeart/2005/8/quickstyle/simple5" qsCatId="simple" csTypeId="urn:microsoft.com/office/officeart/2005/8/colors/accent1_3" csCatId="accent1" phldr="0"/>
      <dgm:spPr/>
      <dgm:t>
        <a:bodyPr/>
        <a:p>
          <a:endParaRPr lang="zh-CN" altLang="en-US"/>
        </a:p>
      </dgm:t>
    </dgm:pt>
    <dgm:pt modelId="{1FC1C8C3-63CB-4E55-BD49-AA552B8440D8}">
      <dgm:prSet phldrT="[文本]" phldr="0" custT="1"/>
      <dgm:spPr/>
      <dgm:t>
        <a:bodyPr vert="horz" wrap="square"/>
        <a:p>
          <a:pPr>
            <a:lnSpc>
              <a:spcPct val="100000"/>
            </a:lnSpc>
            <a:spcBef>
              <a:spcPct val="0"/>
            </a:spcBef>
            <a:spcAft>
              <a:spcPct val="35000"/>
            </a:spcAft>
          </a:pPr>
          <a:r>
            <a:rPr lang="zh-CN" altLang="en-US" sz="2000" b="1"/>
            <a:t>室外定位技术</a:t>
          </a:r>
          <a:r>
            <a:rPr lang="zh-CN" altLang="en-US" sz="2000" b="1"/>
            <a:t/>
          </a:r>
          <a:endParaRPr lang="zh-CN" altLang="en-US" sz="2000" b="1"/>
        </a:p>
      </dgm:t>
    </dgm:pt>
    <dgm:pt modelId="{B025E324-1C01-4543-8D06-F931E0E78FF4}" cxnId="{A9228F57-B03D-4077-978C-FC5CC58F6C93}" type="parTrans">
      <dgm:prSet/>
      <dgm:spPr/>
      <dgm:t>
        <a:bodyPr/>
        <a:p>
          <a:endParaRPr lang="zh-CN" altLang="en-US"/>
        </a:p>
      </dgm:t>
    </dgm:pt>
    <dgm:pt modelId="{588AC07E-4185-4602-8798-37B6E219CC88}" cxnId="{A9228F57-B03D-4077-978C-FC5CC58F6C93}" type="sibTrans">
      <dgm:prSet/>
      <dgm:spPr/>
      <dgm:t>
        <a:bodyPr/>
        <a:p>
          <a:endParaRPr lang="zh-CN" altLang="en-US"/>
        </a:p>
      </dgm:t>
    </dgm:pt>
    <dgm:pt modelId="{413DC10E-9606-4031-9D12-417781688977}">
      <dgm:prSet phldrT="[文本]" phldr="0" custT="0"/>
      <dgm:spPr/>
      <dgm:t>
        <a:bodyPr vert="horz" wrap="square"/>
        <a:p>
          <a:pPr>
            <a:lnSpc>
              <a:spcPct val="100000"/>
            </a:lnSpc>
            <a:spcBef>
              <a:spcPct val="0"/>
            </a:spcBef>
            <a:spcAft>
              <a:spcPct val="35000"/>
            </a:spcAft>
          </a:pPr>
          <a:r>
            <a:rPr lang="zh-CN" altLang="en-US"/>
            <a:t>卫星定位技术</a:t>
          </a:r>
          <a:r>
            <a:rPr lang="zh-CN" altLang="en-US"/>
            <a:t/>
          </a:r>
          <a:endParaRPr lang="zh-CN" altLang="en-US"/>
        </a:p>
      </dgm:t>
    </dgm:pt>
    <dgm:pt modelId="{B91B61BD-7D07-442C-992B-5B3D56015222}" cxnId="{A25C5F25-2A4C-463E-A5AB-F07DEFCEB0A2}" type="parTrans">
      <dgm:prSet/>
      <dgm:spPr/>
      <dgm:t>
        <a:bodyPr/>
        <a:p>
          <a:endParaRPr lang="zh-CN" altLang="en-US"/>
        </a:p>
      </dgm:t>
    </dgm:pt>
    <dgm:pt modelId="{35976CC6-4E05-49D8-B5E8-F8093ECA95B4}" cxnId="{A25C5F25-2A4C-463E-A5AB-F07DEFCEB0A2}" type="sibTrans">
      <dgm:prSet/>
      <dgm:spPr/>
      <dgm:t>
        <a:bodyPr/>
        <a:p>
          <a:endParaRPr lang="zh-CN" altLang="en-US"/>
        </a:p>
      </dgm:t>
    </dgm:pt>
    <dgm:pt modelId="{BBF082CE-18B4-418A-B5C0-988B8D514A61}">
      <dgm:prSet phldr="0" custT="0"/>
      <dgm:spPr/>
      <dgm:t>
        <a:bodyPr vert="horz" wrap="square"/>
        <a:p>
          <a:pPr>
            <a:lnSpc>
              <a:spcPct val="100000"/>
            </a:lnSpc>
            <a:spcBef>
              <a:spcPct val="0"/>
            </a:spcBef>
            <a:spcAft>
              <a:spcPct val="35000"/>
            </a:spcAft>
          </a:pPr>
          <a:r>
            <a:rPr>
              <a:solidFill>
                <a:srgbClr val="C00000"/>
              </a:solidFill>
              <a:sym typeface="+mn-ea"/>
            </a:rPr>
            <a:t>G</a:t>
          </a:r>
          <a:r>
            <a:rPr lang="zh-CN" altLang="en-US">
              <a:solidFill>
                <a:srgbClr val="C00000"/>
              </a:solidFill>
              <a:sym typeface="+mn-ea"/>
            </a:rPr>
            <a:t>PS</a:t>
          </a:r>
          <a:r>
            <a:rPr lang="zh-CN" altLang="en-US">
              <a:solidFill>
                <a:srgbClr val="C00000"/>
              </a:solidFill>
              <a:sym typeface="+mn-ea"/>
            </a:rPr>
            <a:t/>
          </a:r>
          <a:endParaRPr lang="zh-CN" altLang="en-US">
            <a:solidFill>
              <a:srgbClr val="C00000"/>
            </a:solidFill>
            <a:sym typeface="+mn-ea"/>
          </a:endParaRPr>
        </a:p>
      </dgm:t>
    </dgm:pt>
    <dgm:pt modelId="{993F002B-80EB-4510-BB3D-7F54EF77A07E}" cxnId="{AC2871C8-5051-46BF-BF3E-73F53D487B44}" type="parTrans">
      <dgm:prSet/>
      <dgm:spPr/>
    </dgm:pt>
    <dgm:pt modelId="{B3638B61-7553-46F7-8621-F84E2FDAA946}" cxnId="{AC2871C8-5051-46BF-BF3E-73F53D487B44}" type="sibTrans">
      <dgm:prSet/>
      <dgm:spPr/>
    </dgm:pt>
    <dgm:pt modelId="{0629ED10-B050-4F28-9BAA-E2EB0543719B}">
      <dgm:prSet phldr="0" custT="0"/>
      <dgm:spPr/>
      <dgm:t>
        <a:bodyPr vert="horz" wrap="square"/>
        <a:p>
          <a:pPr>
            <a:lnSpc>
              <a:spcPct val="100000"/>
            </a:lnSpc>
            <a:spcBef>
              <a:spcPct val="0"/>
            </a:spcBef>
            <a:spcAft>
              <a:spcPct val="35000"/>
            </a:spcAft>
          </a:pPr>
          <a:r>
            <a:rPr>
              <a:solidFill>
                <a:srgbClr val="C00000"/>
              </a:solidFill>
              <a:sym typeface="+mn-ea"/>
            </a:rPr>
            <a:t>G</a:t>
          </a:r>
          <a:r>
            <a:rPr altLang="en-US">
              <a:solidFill>
                <a:srgbClr val="C00000"/>
              </a:solidFill>
              <a:sym typeface="+mn-ea"/>
            </a:rPr>
            <a:t>LONASS</a:t>
          </a:r>
          <a:r>
            <a:rPr altLang="en-US">
              <a:solidFill>
                <a:srgbClr val="C00000"/>
              </a:solidFill>
              <a:sym typeface="+mn-ea"/>
            </a:rPr>
            <a:t/>
          </a:r>
          <a:endParaRPr altLang="en-US">
            <a:solidFill>
              <a:srgbClr val="C00000"/>
            </a:solidFill>
            <a:sym typeface="+mn-ea"/>
          </a:endParaRPr>
        </a:p>
      </dgm:t>
    </dgm:pt>
    <dgm:pt modelId="{D88DB901-F28A-44C6-9890-3DE45F70D17B}" cxnId="{3B1437FC-41D7-4D8E-9D1B-68A543A2BEE1}" type="parTrans">
      <dgm:prSet/>
      <dgm:spPr/>
    </dgm:pt>
    <dgm:pt modelId="{4F74F98A-653E-47AD-B867-636D0FA5F68F}" cxnId="{3B1437FC-41D7-4D8E-9D1B-68A543A2BEE1}" type="sibTrans">
      <dgm:prSet/>
      <dgm:spPr/>
    </dgm:pt>
    <dgm:pt modelId="{8A21CFD6-D277-4A37-86D7-0BB87826DA98}">
      <dgm:prSet phldr="0" custT="0"/>
      <dgm:spPr/>
      <dgm:t>
        <a:bodyPr vert="horz" wrap="square"/>
        <a:p>
          <a:pPr>
            <a:lnSpc>
              <a:spcPct val="100000"/>
            </a:lnSpc>
            <a:spcBef>
              <a:spcPct val="0"/>
            </a:spcBef>
            <a:spcAft>
              <a:spcPct val="35000"/>
            </a:spcAft>
          </a:pPr>
          <a:r>
            <a:rPr>
              <a:solidFill>
                <a:srgbClr val="C00000"/>
              </a:solidFill>
              <a:sym typeface="+mn-ea"/>
            </a:rPr>
            <a:t>G</a:t>
          </a:r>
          <a:r>
            <a:rPr altLang="en-US">
              <a:solidFill>
                <a:srgbClr val="C00000"/>
              </a:solidFill>
              <a:sym typeface="+mn-ea"/>
            </a:rPr>
            <a:t>ALILEO</a:t>
          </a:r>
          <a:r>
            <a:rPr altLang="en-US">
              <a:solidFill>
                <a:srgbClr val="C00000"/>
              </a:solidFill>
              <a:sym typeface="+mn-ea"/>
            </a:rPr>
            <a:t/>
          </a:r>
          <a:endParaRPr altLang="en-US">
            <a:solidFill>
              <a:srgbClr val="C00000"/>
            </a:solidFill>
            <a:sym typeface="+mn-ea"/>
          </a:endParaRPr>
        </a:p>
      </dgm:t>
    </dgm:pt>
    <dgm:pt modelId="{DA3AFC90-C333-45BF-B3A9-B87D731F8125}" cxnId="{6474AB1F-4870-4540-817B-87F0EA3FB0C6}" type="parTrans">
      <dgm:prSet/>
      <dgm:spPr/>
    </dgm:pt>
    <dgm:pt modelId="{21F2F40F-AD82-479B-B58B-77470EE699A8}" cxnId="{6474AB1F-4870-4540-817B-87F0EA3FB0C6}" type="sibTrans">
      <dgm:prSet/>
      <dgm:spPr/>
    </dgm:pt>
    <dgm:pt modelId="{C4710CCE-3CDE-4D4F-B566-EED14215C446}">
      <dgm:prSet phldr="0" custT="0"/>
      <dgm:spPr/>
      <dgm:t>
        <a:bodyPr vert="horz" wrap="square"/>
        <a:p>
          <a:pPr>
            <a:lnSpc>
              <a:spcPct val="100000"/>
            </a:lnSpc>
            <a:spcBef>
              <a:spcPct val="0"/>
            </a:spcBef>
            <a:spcAft>
              <a:spcPct val="35000"/>
            </a:spcAft>
          </a:pPr>
          <a:r>
            <a:rPr>
              <a:solidFill>
                <a:srgbClr val="C00000"/>
              </a:solidFill>
              <a:sym typeface="+mn-ea"/>
            </a:rPr>
            <a:t>B</a:t>
          </a:r>
          <a:r>
            <a:rPr altLang="en-US">
              <a:solidFill>
                <a:srgbClr val="C00000"/>
              </a:solidFill>
              <a:sym typeface="+mn-ea"/>
            </a:rPr>
            <a:t>DS</a:t>
          </a:r>
          <a:r>
            <a:rPr altLang="en-US">
              <a:solidFill>
                <a:srgbClr val="C00000"/>
              </a:solidFill>
              <a:sym typeface="+mn-ea"/>
            </a:rPr>
            <a:t/>
          </a:r>
          <a:endParaRPr altLang="en-US">
            <a:solidFill>
              <a:srgbClr val="C00000"/>
            </a:solidFill>
            <a:sym typeface="+mn-ea"/>
          </a:endParaRPr>
        </a:p>
      </dgm:t>
    </dgm:pt>
    <dgm:pt modelId="{D86F08B5-797D-46C7-B712-239C97BAF04F}" cxnId="{2D1F5DCA-BB05-4289-88A8-336DD334F9D1}" type="parTrans">
      <dgm:prSet/>
      <dgm:spPr/>
    </dgm:pt>
    <dgm:pt modelId="{B41126FA-D79F-44B5-9753-69AFB8C6EAE9}" cxnId="{2D1F5DCA-BB05-4289-88A8-336DD334F9D1}" type="sibTrans">
      <dgm:prSet/>
      <dgm:spPr/>
    </dgm:pt>
    <dgm:pt modelId="{C46DB734-CF5F-4F50-BAA1-161846277648}">
      <dgm:prSet phldr="0" custT="0"/>
      <dgm:spPr/>
      <dgm:t>
        <a:bodyPr vert="horz" wrap="square"/>
        <a:p>
          <a:pPr>
            <a:lnSpc>
              <a:spcPct val="100000"/>
            </a:lnSpc>
            <a:spcBef>
              <a:spcPct val="0"/>
            </a:spcBef>
            <a:spcAft>
              <a:spcPct val="35000"/>
            </a:spcAft>
          </a:pPr>
          <a:r>
            <a:rPr altLang="en-US"/>
            <a:t>移动通信网定位技术</a:t>
          </a:r>
          <a:r>
            <a:rPr altLang="en-US"/>
            <a:t/>
          </a:r>
          <a:endParaRPr altLang="en-US"/>
        </a:p>
      </dgm:t>
    </dgm:pt>
    <dgm:pt modelId="{EF747B7D-6570-4FD2-965D-1B910D69475D}" cxnId="{1137844C-B5D7-4313-B646-185729D582DD}" type="parTrans">
      <dgm:prSet/>
      <dgm:spPr/>
    </dgm:pt>
    <dgm:pt modelId="{A5986B1B-AADF-4D00-B3C9-D64A9776B073}" cxnId="{1137844C-B5D7-4313-B646-185729D582DD}" type="sibTrans">
      <dgm:prSet/>
      <dgm:spPr/>
    </dgm:pt>
    <dgm:pt modelId="{55B154A5-2FBB-4223-AAAD-2C0458757B01}">
      <dgm:prSet phldr="0" custT="0"/>
      <dgm:spPr/>
      <dgm:t>
        <a:bodyPr vert="horz" wrap="square"/>
        <a:p>
          <a:pPr>
            <a:lnSpc>
              <a:spcPct val="100000"/>
            </a:lnSpc>
            <a:spcBef>
              <a:spcPct val="0"/>
            </a:spcBef>
            <a:spcAft>
              <a:spcPct val="35000"/>
            </a:spcAft>
          </a:pPr>
          <a:r>
            <a:rPr altLang="en-US"/>
            <a:t>基站定位</a:t>
          </a:r>
          <a:r>
            <a:rPr altLang="en-US"/>
            <a:t/>
          </a:r>
          <a:endParaRPr altLang="en-US"/>
        </a:p>
      </dgm:t>
    </dgm:pt>
    <dgm:pt modelId="{A98438DC-E726-41E4-AD84-626570E417BB}" cxnId="{B3B83867-BC2F-4311-843B-CCF02DC074F6}" type="parTrans">
      <dgm:prSet/>
      <dgm:spPr/>
    </dgm:pt>
    <dgm:pt modelId="{A0BE6C7F-5CE3-4E13-AA31-2214C7E2526F}" cxnId="{B3B83867-BC2F-4311-843B-CCF02DC074F6}" type="sibTrans">
      <dgm:prSet/>
      <dgm:spPr/>
    </dgm:pt>
    <dgm:pt modelId="{CA434556-57B1-41CD-98F9-C6A97DB68A2B}">
      <dgm:prSet phldr="0" custT="0"/>
      <dgm:spPr/>
      <dgm:t>
        <a:bodyPr vert="horz" wrap="square"/>
        <a:p>
          <a:pPr>
            <a:lnSpc>
              <a:spcPct val="100000"/>
            </a:lnSpc>
            <a:spcBef>
              <a:spcPct val="0"/>
            </a:spcBef>
            <a:spcAft>
              <a:spcPct val="35000"/>
            </a:spcAft>
          </a:pPr>
          <a:r>
            <a:rPr altLang="en-US"/>
            <a:t>终端定位</a:t>
          </a:r>
          <a:r>
            <a:rPr altLang="en-US"/>
            <a:t/>
          </a:r>
          <a:endParaRPr altLang="en-US"/>
        </a:p>
      </dgm:t>
    </dgm:pt>
    <dgm:pt modelId="{415A62B7-47CE-4FDF-B32C-66752937891C}" cxnId="{13A35CA6-A472-45FD-8CDD-1B3095A9C9C9}" type="parTrans">
      <dgm:prSet/>
      <dgm:spPr/>
    </dgm:pt>
    <dgm:pt modelId="{C8480A34-C701-412B-A276-64095677F135}" cxnId="{13A35CA6-A472-45FD-8CDD-1B3095A9C9C9}" type="sibTrans">
      <dgm:prSet/>
      <dgm:spPr/>
    </dgm:pt>
    <dgm:pt modelId="{32C577E3-B2E7-4F50-83DE-6F01CC88C9C5}" type="pres">
      <dgm:prSet presAssocID="{CD2C63A4-9D5D-47CE-8D74-13AD5720E5D9}" presName="hierChild1" presStyleCnt="0">
        <dgm:presLayoutVars>
          <dgm:chPref val="1"/>
          <dgm:dir/>
          <dgm:animOne val="branch"/>
          <dgm:animLvl val="lvl"/>
          <dgm:resizeHandles/>
        </dgm:presLayoutVars>
      </dgm:prSet>
      <dgm:spPr/>
    </dgm:pt>
    <dgm:pt modelId="{92CC2C54-E3CD-4077-A099-2B431886A316}" type="pres">
      <dgm:prSet presAssocID="{1FC1C8C3-63CB-4E55-BD49-AA552B8440D8}" presName="hierRoot1" presStyleCnt="0"/>
      <dgm:spPr/>
    </dgm:pt>
    <dgm:pt modelId="{16B3580F-440F-4795-B054-A2689A0FA727}" type="pres">
      <dgm:prSet presAssocID="{1FC1C8C3-63CB-4E55-BD49-AA552B8440D8}" presName="composite" presStyleCnt="0"/>
      <dgm:spPr/>
    </dgm:pt>
    <dgm:pt modelId="{0BDA64DD-17CE-425B-8DBF-D18BAEC45FB4}" type="pres">
      <dgm:prSet presAssocID="{1FC1C8C3-63CB-4E55-BD49-AA552B8440D8}" presName="background" presStyleLbl="node0" presStyleIdx="0" presStyleCnt="1"/>
      <dgm:spPr/>
    </dgm:pt>
    <dgm:pt modelId="{7CE38DE6-47A2-4631-8568-D8825BCA8BD1}" type="pres">
      <dgm:prSet presAssocID="{1FC1C8C3-63CB-4E55-BD49-AA552B8440D8}" presName="text" presStyleLbl="fgAcc0" presStyleIdx="0" presStyleCnt="1">
        <dgm:presLayoutVars>
          <dgm:chPref val="3"/>
        </dgm:presLayoutVars>
      </dgm:prSet>
      <dgm:spPr/>
    </dgm:pt>
    <dgm:pt modelId="{51C75716-09F4-405D-BCAD-3FCBF9D24388}" type="pres">
      <dgm:prSet presAssocID="{1FC1C8C3-63CB-4E55-BD49-AA552B8440D8}" presName="hierChild2" presStyleCnt="0"/>
      <dgm:spPr/>
    </dgm:pt>
    <dgm:pt modelId="{6301DD0D-4E46-495E-903C-90EFC75650F1}" type="pres">
      <dgm:prSet presAssocID="{B91B61BD-7D07-442C-992B-5B3D56015222}" presName="Name10" presStyleLbl="parChTrans1D2" presStyleIdx="0" presStyleCnt="2"/>
      <dgm:spPr/>
    </dgm:pt>
    <dgm:pt modelId="{478457AD-73B4-49D0-A754-63472FAC5561}" type="pres">
      <dgm:prSet presAssocID="{413DC10E-9606-4031-9D12-417781688977}" presName="hierRoot2" presStyleCnt="0"/>
      <dgm:spPr/>
    </dgm:pt>
    <dgm:pt modelId="{CAE3DA5C-444B-47A2-B3F7-C4E36C86E96E}" type="pres">
      <dgm:prSet presAssocID="{413DC10E-9606-4031-9D12-417781688977}" presName="composite2" presStyleCnt="0"/>
      <dgm:spPr/>
    </dgm:pt>
    <dgm:pt modelId="{AD73E4EA-53C6-4798-8E58-4DC0198B9723}" type="pres">
      <dgm:prSet presAssocID="{413DC10E-9606-4031-9D12-417781688977}" presName="background2" presStyleLbl="node2" presStyleIdx="0" presStyleCnt="2"/>
      <dgm:spPr/>
    </dgm:pt>
    <dgm:pt modelId="{72390335-A04F-4053-9BFC-120EC12E6325}" type="pres">
      <dgm:prSet presAssocID="{413DC10E-9606-4031-9D12-417781688977}" presName="text2" presStyleLbl="fgAcc2" presStyleIdx="0" presStyleCnt="2">
        <dgm:presLayoutVars>
          <dgm:chPref val="3"/>
        </dgm:presLayoutVars>
      </dgm:prSet>
      <dgm:spPr/>
    </dgm:pt>
    <dgm:pt modelId="{A6BFA556-6C2B-4EE8-BD37-E93631DAAF26}" type="pres">
      <dgm:prSet presAssocID="{413DC10E-9606-4031-9D12-417781688977}" presName="hierChild3" presStyleCnt="0"/>
      <dgm:spPr/>
    </dgm:pt>
    <dgm:pt modelId="{109CFCBC-9873-4DD6-BD6B-182BA26D0F6B}" type="pres">
      <dgm:prSet presAssocID="{993F002B-80EB-4510-BB3D-7F54EF77A07E}" presName="Name17" presStyleLbl="parChTrans1D3" presStyleIdx="0" presStyleCnt="6"/>
      <dgm:spPr/>
    </dgm:pt>
    <dgm:pt modelId="{874EABCC-1DC2-484E-9E3A-E9FA8D1BF38C}" type="pres">
      <dgm:prSet presAssocID="{BBF082CE-18B4-418A-B5C0-988B8D514A61}" presName="hierRoot3" presStyleCnt="0"/>
      <dgm:spPr/>
    </dgm:pt>
    <dgm:pt modelId="{9AA60C00-AAC4-4F5D-B941-5D8C8F140757}" type="pres">
      <dgm:prSet presAssocID="{BBF082CE-18B4-418A-B5C0-988B8D514A61}" presName="composite3" presStyleCnt="0"/>
      <dgm:spPr/>
    </dgm:pt>
    <dgm:pt modelId="{9D9F439E-BFD5-4629-8BF8-AF06A1DB6FEA}" type="pres">
      <dgm:prSet presAssocID="{BBF082CE-18B4-418A-B5C0-988B8D514A61}" presName="background3" presStyleLbl="node3" presStyleIdx="0" presStyleCnt="6"/>
      <dgm:spPr/>
    </dgm:pt>
    <dgm:pt modelId="{1FBF71B6-A1C8-4E95-BC35-B7ABF5436B16}" type="pres">
      <dgm:prSet presAssocID="{BBF082CE-18B4-418A-B5C0-988B8D514A61}" presName="text3" presStyleLbl="fgAcc3" presStyleIdx="0" presStyleCnt="6">
        <dgm:presLayoutVars>
          <dgm:chPref val="3"/>
        </dgm:presLayoutVars>
      </dgm:prSet>
      <dgm:spPr/>
    </dgm:pt>
    <dgm:pt modelId="{7977F32F-29F6-4763-9134-773615D5CAF6}" type="pres">
      <dgm:prSet presAssocID="{BBF082CE-18B4-418A-B5C0-988B8D514A61}" presName="hierChild4" presStyleCnt="0"/>
      <dgm:spPr/>
    </dgm:pt>
    <dgm:pt modelId="{A7E08EA5-F8E7-429A-A77F-D8B22205DD4D}" type="pres">
      <dgm:prSet presAssocID="{D88DB901-F28A-44C6-9890-3DE45F70D17B}" presName="Name17" presStyleLbl="parChTrans1D3" presStyleIdx="1" presStyleCnt="6"/>
      <dgm:spPr/>
    </dgm:pt>
    <dgm:pt modelId="{26EED5D3-5933-4E66-9322-F9B2D51FA682}" type="pres">
      <dgm:prSet presAssocID="{0629ED10-B050-4F28-9BAA-E2EB0543719B}" presName="hierRoot3" presStyleCnt="0"/>
      <dgm:spPr/>
    </dgm:pt>
    <dgm:pt modelId="{F5AF2150-3532-4689-8A23-9FC12EE4BC2B}" type="pres">
      <dgm:prSet presAssocID="{0629ED10-B050-4F28-9BAA-E2EB0543719B}" presName="composite3" presStyleCnt="0"/>
      <dgm:spPr/>
    </dgm:pt>
    <dgm:pt modelId="{0F27D0E1-96A5-471D-8357-E68461C4A243}" type="pres">
      <dgm:prSet presAssocID="{0629ED10-B050-4F28-9BAA-E2EB0543719B}" presName="background3" presStyleLbl="node3" presStyleIdx="1" presStyleCnt="6"/>
      <dgm:spPr/>
    </dgm:pt>
    <dgm:pt modelId="{391CFA83-231C-4F43-B85F-49C3B10838D5}" type="pres">
      <dgm:prSet presAssocID="{0629ED10-B050-4F28-9BAA-E2EB0543719B}" presName="text3" presStyleLbl="fgAcc3" presStyleIdx="1" presStyleCnt="6">
        <dgm:presLayoutVars>
          <dgm:chPref val="3"/>
        </dgm:presLayoutVars>
      </dgm:prSet>
      <dgm:spPr/>
    </dgm:pt>
    <dgm:pt modelId="{26B2E3C2-D953-4716-9359-4AA2660976E6}" type="pres">
      <dgm:prSet presAssocID="{0629ED10-B050-4F28-9BAA-E2EB0543719B}" presName="hierChild4" presStyleCnt="0"/>
      <dgm:spPr/>
    </dgm:pt>
    <dgm:pt modelId="{1109DDAA-818A-4030-96D0-E884F2A6F0D0}" type="pres">
      <dgm:prSet presAssocID="{DA3AFC90-C333-45BF-B3A9-B87D731F8125}" presName="Name17" presStyleLbl="parChTrans1D3" presStyleIdx="2" presStyleCnt="6"/>
      <dgm:spPr/>
    </dgm:pt>
    <dgm:pt modelId="{B34E40E7-FDE9-4133-A256-42F23F945143}" type="pres">
      <dgm:prSet presAssocID="{8A21CFD6-D277-4A37-86D7-0BB87826DA98}" presName="hierRoot3" presStyleCnt="0"/>
      <dgm:spPr/>
    </dgm:pt>
    <dgm:pt modelId="{9CCE74B0-2A20-48CA-9791-3F5D482BF74A}" type="pres">
      <dgm:prSet presAssocID="{8A21CFD6-D277-4A37-86D7-0BB87826DA98}" presName="composite3" presStyleCnt="0"/>
      <dgm:spPr/>
    </dgm:pt>
    <dgm:pt modelId="{4CC896F6-97C0-46AC-ACA1-9E9C890DCEED}" type="pres">
      <dgm:prSet presAssocID="{8A21CFD6-D277-4A37-86D7-0BB87826DA98}" presName="background3" presStyleLbl="node3" presStyleIdx="2" presStyleCnt="6"/>
      <dgm:spPr/>
    </dgm:pt>
    <dgm:pt modelId="{98A62922-7009-4935-AA8A-2430F185C970}" type="pres">
      <dgm:prSet presAssocID="{8A21CFD6-D277-4A37-86D7-0BB87826DA98}" presName="text3" presStyleLbl="fgAcc3" presStyleIdx="2" presStyleCnt="6">
        <dgm:presLayoutVars>
          <dgm:chPref val="3"/>
        </dgm:presLayoutVars>
      </dgm:prSet>
      <dgm:spPr/>
    </dgm:pt>
    <dgm:pt modelId="{6E776366-EEDF-4471-B395-35C6C36DDE76}" type="pres">
      <dgm:prSet presAssocID="{8A21CFD6-D277-4A37-86D7-0BB87826DA98}" presName="hierChild4" presStyleCnt="0"/>
      <dgm:spPr/>
    </dgm:pt>
    <dgm:pt modelId="{AD2F03A7-49CF-4D9F-BEA1-6C582C3FE2CA}" type="pres">
      <dgm:prSet presAssocID="{D86F08B5-797D-46C7-B712-239C97BAF04F}" presName="Name17" presStyleLbl="parChTrans1D3" presStyleIdx="3" presStyleCnt="6"/>
      <dgm:spPr/>
    </dgm:pt>
    <dgm:pt modelId="{F5D4BDA3-0C82-4E13-B881-D1323614E05B}" type="pres">
      <dgm:prSet presAssocID="{C4710CCE-3CDE-4D4F-B566-EED14215C446}" presName="hierRoot3" presStyleCnt="0"/>
      <dgm:spPr/>
    </dgm:pt>
    <dgm:pt modelId="{90237965-CC9B-4CA7-BCF0-B3E400861600}" type="pres">
      <dgm:prSet presAssocID="{C4710CCE-3CDE-4D4F-B566-EED14215C446}" presName="composite3" presStyleCnt="0"/>
      <dgm:spPr/>
    </dgm:pt>
    <dgm:pt modelId="{5FA9CABB-534E-428C-8490-D64AAC8BFEE5}" type="pres">
      <dgm:prSet presAssocID="{C4710CCE-3CDE-4D4F-B566-EED14215C446}" presName="background3" presStyleLbl="node3" presStyleIdx="3" presStyleCnt="6"/>
      <dgm:spPr/>
    </dgm:pt>
    <dgm:pt modelId="{6DE312E3-8097-42AC-B226-CA3F00C91F16}" type="pres">
      <dgm:prSet presAssocID="{C4710CCE-3CDE-4D4F-B566-EED14215C446}" presName="text3" presStyleLbl="fgAcc3" presStyleIdx="3" presStyleCnt="6">
        <dgm:presLayoutVars>
          <dgm:chPref val="3"/>
        </dgm:presLayoutVars>
      </dgm:prSet>
      <dgm:spPr/>
    </dgm:pt>
    <dgm:pt modelId="{0902A5D6-2AAB-46A3-816B-08693A79C127}" type="pres">
      <dgm:prSet presAssocID="{C4710CCE-3CDE-4D4F-B566-EED14215C446}" presName="hierChild4" presStyleCnt="0"/>
      <dgm:spPr/>
    </dgm:pt>
    <dgm:pt modelId="{CCED559B-D4CD-4F6A-BAB6-E6B97BA9F1DD}" type="pres">
      <dgm:prSet presAssocID="{EF747B7D-6570-4FD2-965D-1B910D69475D}" presName="Name10" presStyleLbl="parChTrans1D2" presStyleIdx="1" presStyleCnt="2"/>
      <dgm:spPr/>
    </dgm:pt>
    <dgm:pt modelId="{53C9B15A-378F-4560-8944-38FD8635656C}" type="pres">
      <dgm:prSet presAssocID="{C46DB734-CF5F-4F50-BAA1-161846277648}" presName="hierRoot2" presStyleCnt="0"/>
      <dgm:spPr/>
    </dgm:pt>
    <dgm:pt modelId="{457E93C4-144C-40A3-9E5F-C9EF61436611}" type="pres">
      <dgm:prSet presAssocID="{C46DB734-CF5F-4F50-BAA1-161846277648}" presName="composite2" presStyleCnt="0"/>
      <dgm:spPr/>
    </dgm:pt>
    <dgm:pt modelId="{7616ADCB-DF23-4A36-9494-A330743D923C}" type="pres">
      <dgm:prSet presAssocID="{C46DB734-CF5F-4F50-BAA1-161846277648}" presName="background2" presStyleLbl="node2" presStyleIdx="1" presStyleCnt="2"/>
      <dgm:spPr/>
    </dgm:pt>
    <dgm:pt modelId="{BAEF1500-0E8A-410C-BA2F-32ED185DD30D}" type="pres">
      <dgm:prSet presAssocID="{C46DB734-CF5F-4F50-BAA1-161846277648}" presName="text2" presStyleLbl="fgAcc2" presStyleIdx="1" presStyleCnt="2">
        <dgm:presLayoutVars>
          <dgm:chPref val="3"/>
        </dgm:presLayoutVars>
      </dgm:prSet>
      <dgm:spPr/>
    </dgm:pt>
    <dgm:pt modelId="{312FC1E0-2F60-46DA-B679-936481CDDF39}" type="pres">
      <dgm:prSet presAssocID="{C46DB734-CF5F-4F50-BAA1-161846277648}" presName="hierChild3" presStyleCnt="0"/>
      <dgm:spPr/>
    </dgm:pt>
    <dgm:pt modelId="{BF3F8D96-CD5B-4F2F-AF51-BD860E76BB52}" type="pres">
      <dgm:prSet presAssocID="{A98438DC-E726-41E4-AD84-626570E417BB}" presName="Name17" presStyleLbl="parChTrans1D3" presStyleIdx="4" presStyleCnt="6"/>
      <dgm:spPr/>
    </dgm:pt>
    <dgm:pt modelId="{C8E8C3EE-1B49-43C9-99E0-14FD81E1BCDE}" type="pres">
      <dgm:prSet presAssocID="{55B154A5-2FBB-4223-AAAD-2C0458757B01}" presName="hierRoot3" presStyleCnt="0"/>
      <dgm:spPr/>
    </dgm:pt>
    <dgm:pt modelId="{89006BCB-3AF9-4599-AC33-D049BDB15612}" type="pres">
      <dgm:prSet presAssocID="{55B154A5-2FBB-4223-AAAD-2C0458757B01}" presName="composite3" presStyleCnt="0"/>
      <dgm:spPr/>
    </dgm:pt>
    <dgm:pt modelId="{2C77B69A-417E-4A58-9DC0-93CA291ED69C}" type="pres">
      <dgm:prSet presAssocID="{55B154A5-2FBB-4223-AAAD-2C0458757B01}" presName="background3" presStyleLbl="node3" presStyleIdx="4" presStyleCnt="6"/>
      <dgm:spPr/>
    </dgm:pt>
    <dgm:pt modelId="{FAF62D9D-ADD8-4972-9B48-B3108D1E9D00}" type="pres">
      <dgm:prSet presAssocID="{55B154A5-2FBB-4223-AAAD-2C0458757B01}" presName="text3" presStyleLbl="fgAcc3" presStyleIdx="4" presStyleCnt="6">
        <dgm:presLayoutVars>
          <dgm:chPref val="3"/>
        </dgm:presLayoutVars>
      </dgm:prSet>
      <dgm:spPr/>
    </dgm:pt>
    <dgm:pt modelId="{8DD5E98C-F07B-4247-955E-748B2948BE90}" type="pres">
      <dgm:prSet presAssocID="{55B154A5-2FBB-4223-AAAD-2C0458757B01}" presName="hierChild4" presStyleCnt="0"/>
      <dgm:spPr/>
    </dgm:pt>
    <dgm:pt modelId="{4560FE38-563A-4C9F-BF9C-A36DF68E2FF7}" type="pres">
      <dgm:prSet presAssocID="{415A62B7-47CE-4FDF-B32C-66752937891C}" presName="Name17" presStyleLbl="parChTrans1D3" presStyleIdx="5" presStyleCnt="6"/>
      <dgm:spPr/>
    </dgm:pt>
    <dgm:pt modelId="{2536BCF0-CC58-4004-AB99-A96E79B07BB0}" type="pres">
      <dgm:prSet presAssocID="{CA434556-57B1-41CD-98F9-C6A97DB68A2B}" presName="hierRoot3" presStyleCnt="0"/>
      <dgm:spPr/>
    </dgm:pt>
    <dgm:pt modelId="{0841AC8E-BE13-4602-8DE1-BD772295A827}" type="pres">
      <dgm:prSet presAssocID="{CA434556-57B1-41CD-98F9-C6A97DB68A2B}" presName="composite3" presStyleCnt="0"/>
      <dgm:spPr/>
    </dgm:pt>
    <dgm:pt modelId="{D955AD2F-12F3-4BEE-802E-4FFA295246A0}" type="pres">
      <dgm:prSet presAssocID="{CA434556-57B1-41CD-98F9-C6A97DB68A2B}" presName="background3" presStyleLbl="node3" presStyleIdx="5" presStyleCnt="6"/>
      <dgm:spPr/>
    </dgm:pt>
    <dgm:pt modelId="{16EBDA42-6872-4ABB-9BAA-D3DDEDD3E427}" type="pres">
      <dgm:prSet presAssocID="{CA434556-57B1-41CD-98F9-C6A97DB68A2B}" presName="text3" presStyleLbl="fgAcc3" presStyleIdx="5" presStyleCnt="6">
        <dgm:presLayoutVars>
          <dgm:chPref val="3"/>
        </dgm:presLayoutVars>
      </dgm:prSet>
      <dgm:spPr/>
    </dgm:pt>
    <dgm:pt modelId="{D884BFFB-576B-458B-8114-D8BB9D649652}" type="pres">
      <dgm:prSet presAssocID="{CA434556-57B1-41CD-98F9-C6A97DB68A2B}" presName="hierChild4" presStyleCnt="0"/>
      <dgm:spPr/>
    </dgm:pt>
  </dgm:ptLst>
  <dgm:cxnLst>
    <dgm:cxn modelId="{A9228F57-B03D-4077-978C-FC5CC58F6C93}" srcId="{CD2C63A4-9D5D-47CE-8D74-13AD5720E5D9}" destId="{1FC1C8C3-63CB-4E55-BD49-AA552B8440D8}" srcOrd="0" destOrd="0" parTransId="{B025E324-1C01-4543-8D06-F931E0E78FF4}" sibTransId="{588AC07E-4185-4602-8798-37B6E219CC88}"/>
    <dgm:cxn modelId="{A25C5F25-2A4C-463E-A5AB-F07DEFCEB0A2}" srcId="{1FC1C8C3-63CB-4E55-BD49-AA552B8440D8}" destId="{413DC10E-9606-4031-9D12-417781688977}" srcOrd="0" destOrd="0" parTransId="{B91B61BD-7D07-442C-992B-5B3D56015222}" sibTransId="{35976CC6-4E05-49D8-B5E8-F8093ECA95B4}"/>
    <dgm:cxn modelId="{AC2871C8-5051-46BF-BF3E-73F53D487B44}" srcId="{413DC10E-9606-4031-9D12-417781688977}" destId="{BBF082CE-18B4-418A-B5C0-988B8D514A61}" srcOrd="0" destOrd="0" parTransId="{993F002B-80EB-4510-BB3D-7F54EF77A07E}" sibTransId="{B3638B61-7553-46F7-8621-F84E2FDAA946}"/>
    <dgm:cxn modelId="{3B1437FC-41D7-4D8E-9D1B-68A543A2BEE1}" srcId="{413DC10E-9606-4031-9D12-417781688977}" destId="{0629ED10-B050-4F28-9BAA-E2EB0543719B}" srcOrd="1" destOrd="0" parTransId="{D88DB901-F28A-44C6-9890-3DE45F70D17B}" sibTransId="{4F74F98A-653E-47AD-B867-636D0FA5F68F}"/>
    <dgm:cxn modelId="{6474AB1F-4870-4540-817B-87F0EA3FB0C6}" srcId="{413DC10E-9606-4031-9D12-417781688977}" destId="{8A21CFD6-D277-4A37-86D7-0BB87826DA98}" srcOrd="2" destOrd="0" parTransId="{DA3AFC90-C333-45BF-B3A9-B87D731F8125}" sibTransId="{21F2F40F-AD82-479B-B58B-77470EE699A8}"/>
    <dgm:cxn modelId="{2D1F5DCA-BB05-4289-88A8-336DD334F9D1}" srcId="{413DC10E-9606-4031-9D12-417781688977}" destId="{C4710CCE-3CDE-4D4F-B566-EED14215C446}" srcOrd="3" destOrd="0" parTransId="{D86F08B5-797D-46C7-B712-239C97BAF04F}" sibTransId="{B41126FA-D79F-44B5-9753-69AFB8C6EAE9}"/>
    <dgm:cxn modelId="{1137844C-B5D7-4313-B646-185729D582DD}" srcId="{1FC1C8C3-63CB-4E55-BD49-AA552B8440D8}" destId="{C46DB734-CF5F-4F50-BAA1-161846277648}" srcOrd="1" destOrd="0" parTransId="{EF747B7D-6570-4FD2-965D-1B910D69475D}" sibTransId="{A5986B1B-AADF-4D00-B3C9-D64A9776B073}"/>
    <dgm:cxn modelId="{B3B83867-BC2F-4311-843B-CCF02DC074F6}" srcId="{C46DB734-CF5F-4F50-BAA1-161846277648}" destId="{55B154A5-2FBB-4223-AAAD-2C0458757B01}" srcOrd="0" destOrd="1" parTransId="{A98438DC-E726-41E4-AD84-626570E417BB}" sibTransId="{A0BE6C7F-5CE3-4E13-AA31-2214C7E2526F}"/>
    <dgm:cxn modelId="{13A35CA6-A472-45FD-8CDD-1B3095A9C9C9}" srcId="{C46DB734-CF5F-4F50-BAA1-161846277648}" destId="{CA434556-57B1-41CD-98F9-C6A97DB68A2B}" srcOrd="1" destOrd="1" parTransId="{415A62B7-47CE-4FDF-B32C-66752937891C}" sibTransId="{C8480A34-C701-412B-A276-64095677F135}"/>
    <dgm:cxn modelId="{243AB871-857E-4F23-A7D7-D1FD210063B2}" type="presOf" srcId="{CD2C63A4-9D5D-47CE-8D74-13AD5720E5D9}" destId="{32C577E3-B2E7-4F50-83DE-6F01CC88C9C5}" srcOrd="0" destOrd="0" presId="urn:microsoft.com/office/officeart/2005/8/layout/hierarchy1"/>
    <dgm:cxn modelId="{784A719A-0FB3-44C0-851A-065ECBE67AD7}" type="presParOf" srcId="{32C577E3-B2E7-4F50-83DE-6F01CC88C9C5}" destId="{92CC2C54-E3CD-4077-A099-2B431886A316}" srcOrd="0" destOrd="0" presId="urn:microsoft.com/office/officeart/2005/8/layout/hierarchy1"/>
    <dgm:cxn modelId="{97347864-45E6-4977-8E2B-00562A64566A}" type="presParOf" srcId="{92CC2C54-E3CD-4077-A099-2B431886A316}" destId="{16B3580F-440F-4795-B054-A2689A0FA727}" srcOrd="0" destOrd="0" presId="urn:microsoft.com/office/officeart/2005/8/layout/hierarchy1"/>
    <dgm:cxn modelId="{32B296DA-A838-413C-880A-F82782DBF965}" type="presParOf" srcId="{16B3580F-440F-4795-B054-A2689A0FA727}" destId="{0BDA64DD-17CE-425B-8DBF-D18BAEC45FB4}" srcOrd="0" destOrd="0" presId="urn:microsoft.com/office/officeart/2005/8/layout/hierarchy1"/>
    <dgm:cxn modelId="{DA2E0E24-00E6-4386-878F-270FD20807DA}" type="presParOf" srcId="{16B3580F-440F-4795-B054-A2689A0FA727}" destId="{7CE38DE6-47A2-4631-8568-D8825BCA8BD1}" srcOrd="1" destOrd="0" presId="urn:microsoft.com/office/officeart/2005/8/layout/hierarchy1"/>
    <dgm:cxn modelId="{28696A83-FA95-4D9F-AF20-A08C36BEB89A}" type="presOf" srcId="{1FC1C8C3-63CB-4E55-BD49-AA552B8440D8}" destId="{7CE38DE6-47A2-4631-8568-D8825BCA8BD1}" srcOrd="0" destOrd="0" presId="urn:microsoft.com/office/officeart/2005/8/layout/hierarchy1"/>
    <dgm:cxn modelId="{45F8EFB0-C78F-4331-94D1-9A77BD300B5D}" type="presParOf" srcId="{92CC2C54-E3CD-4077-A099-2B431886A316}" destId="{51C75716-09F4-405D-BCAD-3FCBF9D24388}" srcOrd="1" destOrd="0" presId="urn:microsoft.com/office/officeart/2005/8/layout/hierarchy1"/>
    <dgm:cxn modelId="{61CC4DBF-D8E1-4D09-8D0E-FE95ADBD7BDB}" type="presParOf" srcId="{51C75716-09F4-405D-BCAD-3FCBF9D24388}" destId="{6301DD0D-4E46-495E-903C-90EFC75650F1}" srcOrd="0" destOrd="1" presId="urn:microsoft.com/office/officeart/2005/8/layout/hierarchy1"/>
    <dgm:cxn modelId="{D4BFA557-250C-4DDB-AECC-AED1FA146672}" type="presOf" srcId="{B91B61BD-7D07-442C-992B-5B3D56015222}" destId="{6301DD0D-4E46-495E-903C-90EFC75650F1}" srcOrd="0" destOrd="0" presId="urn:microsoft.com/office/officeart/2005/8/layout/hierarchy1"/>
    <dgm:cxn modelId="{C61B4804-C6AA-423C-BEB8-6F9A7AA6DBC6}" type="presParOf" srcId="{51C75716-09F4-405D-BCAD-3FCBF9D24388}" destId="{478457AD-73B4-49D0-A754-63472FAC5561}" srcOrd="1" destOrd="1" presId="urn:microsoft.com/office/officeart/2005/8/layout/hierarchy1"/>
    <dgm:cxn modelId="{C0A97020-998F-4004-BCBF-94309DCBAD94}" type="presParOf" srcId="{478457AD-73B4-49D0-A754-63472FAC5561}" destId="{CAE3DA5C-444B-47A2-B3F7-C4E36C86E96E}" srcOrd="0" destOrd="1" presId="urn:microsoft.com/office/officeart/2005/8/layout/hierarchy1"/>
    <dgm:cxn modelId="{A673063D-28AC-499F-8B23-5A6B7CC2CD14}" type="presParOf" srcId="{CAE3DA5C-444B-47A2-B3F7-C4E36C86E96E}" destId="{AD73E4EA-53C6-4798-8E58-4DC0198B9723}" srcOrd="0" destOrd="0" presId="urn:microsoft.com/office/officeart/2005/8/layout/hierarchy1"/>
    <dgm:cxn modelId="{94DDBB6C-F4E5-4860-9CFF-A1F49F6FD80D}" type="presParOf" srcId="{CAE3DA5C-444B-47A2-B3F7-C4E36C86E96E}" destId="{72390335-A04F-4053-9BFC-120EC12E6325}" srcOrd="1" destOrd="0" presId="urn:microsoft.com/office/officeart/2005/8/layout/hierarchy1"/>
    <dgm:cxn modelId="{29B7E353-A419-434B-915E-E0613FB119F5}" type="presOf" srcId="{413DC10E-9606-4031-9D12-417781688977}" destId="{72390335-A04F-4053-9BFC-120EC12E6325}" srcOrd="0" destOrd="0" presId="urn:microsoft.com/office/officeart/2005/8/layout/hierarchy1"/>
    <dgm:cxn modelId="{1E6CE749-01FC-4E97-9201-3CECCA6F656F}" type="presParOf" srcId="{478457AD-73B4-49D0-A754-63472FAC5561}" destId="{A6BFA556-6C2B-4EE8-BD37-E93631DAAF26}" srcOrd="1" destOrd="1" presId="urn:microsoft.com/office/officeart/2005/8/layout/hierarchy1"/>
    <dgm:cxn modelId="{ADA20314-1318-4976-85DA-A544F71A6255}" type="presParOf" srcId="{A6BFA556-6C2B-4EE8-BD37-E93631DAAF26}" destId="{109CFCBC-9873-4DD6-BD6B-182BA26D0F6B}" srcOrd="0" destOrd="1" presId="urn:microsoft.com/office/officeart/2005/8/layout/hierarchy1"/>
    <dgm:cxn modelId="{D340FE99-79D1-44DB-9EF6-28A86DD55F23}" type="presOf" srcId="{993F002B-80EB-4510-BB3D-7F54EF77A07E}" destId="{109CFCBC-9873-4DD6-BD6B-182BA26D0F6B}" srcOrd="0" destOrd="0" presId="urn:microsoft.com/office/officeart/2005/8/layout/hierarchy1"/>
    <dgm:cxn modelId="{84C7A50D-D761-4732-9596-8FCB100312F4}" type="presParOf" srcId="{A6BFA556-6C2B-4EE8-BD37-E93631DAAF26}" destId="{874EABCC-1DC2-484E-9E3A-E9FA8D1BF38C}" srcOrd="1" destOrd="1" presId="urn:microsoft.com/office/officeart/2005/8/layout/hierarchy1"/>
    <dgm:cxn modelId="{B1D0D4B4-E2A6-4CA3-BA13-7A37C8DF3DF4}" type="presParOf" srcId="{874EABCC-1DC2-484E-9E3A-E9FA8D1BF38C}" destId="{9AA60C00-AAC4-4F5D-B941-5D8C8F140757}" srcOrd="0" destOrd="1" presId="urn:microsoft.com/office/officeart/2005/8/layout/hierarchy1"/>
    <dgm:cxn modelId="{87CC206A-21C0-4CFA-9272-81F08F8E4A73}" type="presParOf" srcId="{9AA60C00-AAC4-4F5D-B941-5D8C8F140757}" destId="{9D9F439E-BFD5-4629-8BF8-AF06A1DB6FEA}" srcOrd="0" destOrd="0" presId="urn:microsoft.com/office/officeart/2005/8/layout/hierarchy1"/>
    <dgm:cxn modelId="{41C37D74-155C-4735-9FC2-987F757DD167}" type="presParOf" srcId="{9AA60C00-AAC4-4F5D-B941-5D8C8F140757}" destId="{1FBF71B6-A1C8-4E95-BC35-B7ABF5436B16}" srcOrd="1" destOrd="0" presId="urn:microsoft.com/office/officeart/2005/8/layout/hierarchy1"/>
    <dgm:cxn modelId="{D1550208-4BDA-4372-9C89-E8BE1F297DF9}" type="presOf" srcId="{BBF082CE-18B4-418A-B5C0-988B8D514A61}" destId="{1FBF71B6-A1C8-4E95-BC35-B7ABF5436B16}" srcOrd="0" destOrd="0" presId="urn:microsoft.com/office/officeart/2005/8/layout/hierarchy1"/>
    <dgm:cxn modelId="{97DAB29F-1E0A-4736-ABD8-586D6286DDF3}" type="presParOf" srcId="{874EABCC-1DC2-484E-9E3A-E9FA8D1BF38C}" destId="{7977F32F-29F6-4763-9134-773615D5CAF6}" srcOrd="1" destOrd="1" presId="urn:microsoft.com/office/officeart/2005/8/layout/hierarchy1"/>
    <dgm:cxn modelId="{A3C71625-051D-417E-9206-4BAA60E6BC70}" type="presParOf" srcId="{A6BFA556-6C2B-4EE8-BD37-E93631DAAF26}" destId="{A7E08EA5-F8E7-429A-A77F-D8B22205DD4D}" srcOrd="2" destOrd="1" presId="urn:microsoft.com/office/officeart/2005/8/layout/hierarchy1"/>
    <dgm:cxn modelId="{6A552406-72F2-4D10-9775-2369FC4E1024}" type="presOf" srcId="{D88DB901-F28A-44C6-9890-3DE45F70D17B}" destId="{A7E08EA5-F8E7-429A-A77F-D8B22205DD4D}" srcOrd="0" destOrd="0" presId="urn:microsoft.com/office/officeart/2005/8/layout/hierarchy1"/>
    <dgm:cxn modelId="{8127FA83-F8A8-43B6-A1DD-5390C2B281FB}" type="presParOf" srcId="{A6BFA556-6C2B-4EE8-BD37-E93631DAAF26}" destId="{26EED5D3-5933-4E66-9322-F9B2D51FA682}" srcOrd="3" destOrd="1" presId="urn:microsoft.com/office/officeart/2005/8/layout/hierarchy1"/>
    <dgm:cxn modelId="{00A76DA1-FD19-40CD-AC68-FD2E003E7A7E}" type="presParOf" srcId="{26EED5D3-5933-4E66-9322-F9B2D51FA682}" destId="{F5AF2150-3532-4689-8A23-9FC12EE4BC2B}" srcOrd="0" destOrd="3" presId="urn:microsoft.com/office/officeart/2005/8/layout/hierarchy1"/>
    <dgm:cxn modelId="{935F4674-E2A5-4ED5-963B-66F155C15438}" type="presParOf" srcId="{F5AF2150-3532-4689-8A23-9FC12EE4BC2B}" destId="{0F27D0E1-96A5-471D-8357-E68461C4A243}" srcOrd="0" destOrd="0" presId="urn:microsoft.com/office/officeart/2005/8/layout/hierarchy1"/>
    <dgm:cxn modelId="{A01E850E-0006-4028-91E2-54448E11477F}" type="presParOf" srcId="{F5AF2150-3532-4689-8A23-9FC12EE4BC2B}" destId="{391CFA83-231C-4F43-B85F-49C3B10838D5}" srcOrd="1" destOrd="0" presId="urn:microsoft.com/office/officeart/2005/8/layout/hierarchy1"/>
    <dgm:cxn modelId="{49BDA112-1596-4CAD-9C1F-D3BB094A5473}" type="presOf" srcId="{0629ED10-B050-4F28-9BAA-E2EB0543719B}" destId="{391CFA83-231C-4F43-B85F-49C3B10838D5}" srcOrd="0" destOrd="0" presId="urn:microsoft.com/office/officeart/2005/8/layout/hierarchy1"/>
    <dgm:cxn modelId="{CCADD054-09A9-4324-A464-EDBA0FFEBAB1}" type="presParOf" srcId="{26EED5D3-5933-4E66-9322-F9B2D51FA682}" destId="{26B2E3C2-D953-4716-9359-4AA2660976E6}" srcOrd="1" destOrd="3" presId="urn:microsoft.com/office/officeart/2005/8/layout/hierarchy1"/>
    <dgm:cxn modelId="{A87A2FAD-8766-4F26-807F-35A9A3B61FC3}" type="presParOf" srcId="{A6BFA556-6C2B-4EE8-BD37-E93631DAAF26}" destId="{1109DDAA-818A-4030-96D0-E884F2A6F0D0}" srcOrd="4" destOrd="1" presId="urn:microsoft.com/office/officeart/2005/8/layout/hierarchy1"/>
    <dgm:cxn modelId="{6E827536-7A34-41EF-9A3C-A230CD914E29}" type="presOf" srcId="{DA3AFC90-C333-45BF-B3A9-B87D731F8125}" destId="{1109DDAA-818A-4030-96D0-E884F2A6F0D0}" srcOrd="0" destOrd="0" presId="urn:microsoft.com/office/officeart/2005/8/layout/hierarchy1"/>
    <dgm:cxn modelId="{A56401B5-C583-47C5-8606-4C01E4A6D600}" type="presParOf" srcId="{A6BFA556-6C2B-4EE8-BD37-E93631DAAF26}" destId="{B34E40E7-FDE9-4133-A256-42F23F945143}" srcOrd="5" destOrd="1" presId="urn:microsoft.com/office/officeart/2005/8/layout/hierarchy1"/>
    <dgm:cxn modelId="{9F11E19F-41CA-4F34-A689-08A003106E1F}" type="presParOf" srcId="{B34E40E7-FDE9-4133-A256-42F23F945143}" destId="{9CCE74B0-2A20-48CA-9791-3F5D482BF74A}" srcOrd="0" destOrd="5" presId="urn:microsoft.com/office/officeart/2005/8/layout/hierarchy1"/>
    <dgm:cxn modelId="{F8069C34-1AD1-4755-B86F-2F478FBA1EB1}" type="presParOf" srcId="{9CCE74B0-2A20-48CA-9791-3F5D482BF74A}" destId="{4CC896F6-97C0-46AC-ACA1-9E9C890DCEED}" srcOrd="0" destOrd="0" presId="urn:microsoft.com/office/officeart/2005/8/layout/hierarchy1"/>
    <dgm:cxn modelId="{8AD37087-9838-452C-93B5-CDB09023FF5F}" type="presParOf" srcId="{9CCE74B0-2A20-48CA-9791-3F5D482BF74A}" destId="{98A62922-7009-4935-AA8A-2430F185C970}" srcOrd="1" destOrd="0" presId="urn:microsoft.com/office/officeart/2005/8/layout/hierarchy1"/>
    <dgm:cxn modelId="{DA053C37-A9E6-459E-9486-D582528672E9}" type="presOf" srcId="{8A21CFD6-D277-4A37-86D7-0BB87826DA98}" destId="{98A62922-7009-4935-AA8A-2430F185C970}" srcOrd="0" destOrd="0" presId="urn:microsoft.com/office/officeart/2005/8/layout/hierarchy1"/>
    <dgm:cxn modelId="{92CAC764-AC59-439F-ABD7-B46060927735}" type="presParOf" srcId="{B34E40E7-FDE9-4133-A256-42F23F945143}" destId="{6E776366-EEDF-4471-B395-35C6C36DDE76}" srcOrd="1" destOrd="5" presId="urn:microsoft.com/office/officeart/2005/8/layout/hierarchy1"/>
    <dgm:cxn modelId="{C61C56CA-8920-4AF0-A3C2-69B7117BC5CF}" type="presParOf" srcId="{A6BFA556-6C2B-4EE8-BD37-E93631DAAF26}" destId="{AD2F03A7-49CF-4D9F-BEA1-6C582C3FE2CA}" srcOrd="6" destOrd="1" presId="urn:microsoft.com/office/officeart/2005/8/layout/hierarchy1"/>
    <dgm:cxn modelId="{142C2B4F-24F9-41E5-963D-3AB854D8CF9E}" type="presOf" srcId="{D86F08B5-797D-46C7-B712-239C97BAF04F}" destId="{AD2F03A7-49CF-4D9F-BEA1-6C582C3FE2CA}" srcOrd="0" destOrd="0" presId="urn:microsoft.com/office/officeart/2005/8/layout/hierarchy1"/>
    <dgm:cxn modelId="{AFC0AA88-1050-4969-9954-B1C0CBB86693}" type="presParOf" srcId="{A6BFA556-6C2B-4EE8-BD37-E93631DAAF26}" destId="{F5D4BDA3-0C82-4E13-B881-D1323614E05B}" srcOrd="7" destOrd="1" presId="urn:microsoft.com/office/officeart/2005/8/layout/hierarchy1"/>
    <dgm:cxn modelId="{EE375897-1A25-41C7-902A-21785A19CF25}" type="presParOf" srcId="{F5D4BDA3-0C82-4E13-B881-D1323614E05B}" destId="{90237965-CC9B-4CA7-BCF0-B3E400861600}" srcOrd="0" destOrd="7" presId="urn:microsoft.com/office/officeart/2005/8/layout/hierarchy1"/>
    <dgm:cxn modelId="{C2805017-09BE-4B8F-B759-29A5584C7083}" type="presParOf" srcId="{90237965-CC9B-4CA7-BCF0-B3E400861600}" destId="{5FA9CABB-534E-428C-8490-D64AAC8BFEE5}" srcOrd="0" destOrd="0" presId="urn:microsoft.com/office/officeart/2005/8/layout/hierarchy1"/>
    <dgm:cxn modelId="{79447706-E9AF-4AE7-AAA9-1DF3FA03D3FD}" type="presParOf" srcId="{90237965-CC9B-4CA7-BCF0-B3E400861600}" destId="{6DE312E3-8097-42AC-B226-CA3F00C91F16}" srcOrd="1" destOrd="0" presId="urn:microsoft.com/office/officeart/2005/8/layout/hierarchy1"/>
    <dgm:cxn modelId="{794F6C72-981A-4356-BD04-EB7B03793C35}" type="presOf" srcId="{C4710CCE-3CDE-4D4F-B566-EED14215C446}" destId="{6DE312E3-8097-42AC-B226-CA3F00C91F16}" srcOrd="0" destOrd="0" presId="urn:microsoft.com/office/officeart/2005/8/layout/hierarchy1"/>
    <dgm:cxn modelId="{378584B8-6134-42AB-910B-6C50C4D7EF98}" type="presParOf" srcId="{F5D4BDA3-0C82-4E13-B881-D1323614E05B}" destId="{0902A5D6-2AAB-46A3-816B-08693A79C127}" srcOrd="1" destOrd="7" presId="urn:microsoft.com/office/officeart/2005/8/layout/hierarchy1"/>
    <dgm:cxn modelId="{8F237D2D-B2AA-4F9D-8AC6-DD63AA1BD1AA}" type="presParOf" srcId="{51C75716-09F4-405D-BCAD-3FCBF9D24388}" destId="{CCED559B-D4CD-4F6A-BAB6-E6B97BA9F1DD}" srcOrd="2" destOrd="1" presId="urn:microsoft.com/office/officeart/2005/8/layout/hierarchy1"/>
    <dgm:cxn modelId="{FBE02C8B-8760-4C31-B7E6-A8A9298FF5B6}" type="presOf" srcId="{EF747B7D-6570-4FD2-965D-1B910D69475D}" destId="{CCED559B-D4CD-4F6A-BAB6-E6B97BA9F1DD}" srcOrd="0" destOrd="0" presId="urn:microsoft.com/office/officeart/2005/8/layout/hierarchy1"/>
    <dgm:cxn modelId="{0564FF74-B2B2-421C-A96C-5ED36CB32AD7}" type="presParOf" srcId="{51C75716-09F4-405D-BCAD-3FCBF9D24388}" destId="{53C9B15A-378F-4560-8944-38FD8635656C}" srcOrd="3" destOrd="1" presId="urn:microsoft.com/office/officeart/2005/8/layout/hierarchy1"/>
    <dgm:cxn modelId="{E14DB492-3DE3-4AA1-AC5E-9E2A7A5C5359}" type="presParOf" srcId="{53C9B15A-378F-4560-8944-38FD8635656C}" destId="{457E93C4-144C-40A3-9E5F-C9EF61436611}" srcOrd="0" destOrd="3" presId="urn:microsoft.com/office/officeart/2005/8/layout/hierarchy1"/>
    <dgm:cxn modelId="{8DD3589C-D038-4FF4-AADF-8C54BA4A3320}" type="presParOf" srcId="{457E93C4-144C-40A3-9E5F-C9EF61436611}" destId="{7616ADCB-DF23-4A36-9494-A330743D923C}" srcOrd="0" destOrd="0" presId="urn:microsoft.com/office/officeart/2005/8/layout/hierarchy1"/>
    <dgm:cxn modelId="{79863C31-C8E6-469B-874B-A153D1FB17A3}" type="presParOf" srcId="{457E93C4-144C-40A3-9E5F-C9EF61436611}" destId="{BAEF1500-0E8A-410C-BA2F-32ED185DD30D}" srcOrd="1" destOrd="0" presId="urn:microsoft.com/office/officeart/2005/8/layout/hierarchy1"/>
    <dgm:cxn modelId="{E344BB99-5DDA-4164-87B0-F19B2C214E50}" type="presOf" srcId="{C46DB734-CF5F-4F50-BAA1-161846277648}" destId="{BAEF1500-0E8A-410C-BA2F-32ED185DD30D}" srcOrd="0" destOrd="0" presId="urn:microsoft.com/office/officeart/2005/8/layout/hierarchy1"/>
    <dgm:cxn modelId="{B878170B-DD68-4D55-ABC7-BE2CA05FDF8A}" type="presParOf" srcId="{53C9B15A-378F-4560-8944-38FD8635656C}" destId="{312FC1E0-2F60-46DA-B679-936481CDDF39}" srcOrd="1" destOrd="3" presId="urn:microsoft.com/office/officeart/2005/8/layout/hierarchy1"/>
    <dgm:cxn modelId="{970A6A1A-C92A-4ED0-9468-1EBEDF9BC3B2}" type="presParOf" srcId="{312FC1E0-2F60-46DA-B679-936481CDDF39}" destId="{BF3F8D96-CD5B-4F2F-AF51-BD860E76BB52}" srcOrd="0" destOrd="1" presId="urn:microsoft.com/office/officeart/2005/8/layout/hierarchy1"/>
    <dgm:cxn modelId="{91D60178-238E-4226-AA49-9269BDBCEE97}" type="presOf" srcId="{A98438DC-E726-41E4-AD84-626570E417BB}" destId="{BF3F8D96-CD5B-4F2F-AF51-BD860E76BB52}" srcOrd="0" destOrd="0" presId="urn:microsoft.com/office/officeart/2005/8/layout/hierarchy1"/>
    <dgm:cxn modelId="{93C7FB6A-AEEC-4CE9-B8E8-0EE5DF629B96}" type="presParOf" srcId="{312FC1E0-2F60-46DA-B679-936481CDDF39}" destId="{C8E8C3EE-1B49-43C9-99E0-14FD81E1BCDE}" srcOrd="1" destOrd="1" presId="urn:microsoft.com/office/officeart/2005/8/layout/hierarchy1"/>
    <dgm:cxn modelId="{A4F5551B-669D-4113-8DCE-3F9D47467493}" type="presParOf" srcId="{C8E8C3EE-1B49-43C9-99E0-14FD81E1BCDE}" destId="{89006BCB-3AF9-4599-AC33-D049BDB15612}" srcOrd="0" destOrd="1" presId="urn:microsoft.com/office/officeart/2005/8/layout/hierarchy1"/>
    <dgm:cxn modelId="{B282721E-3F80-4723-A2F1-ECC93CDA7EDE}" type="presParOf" srcId="{89006BCB-3AF9-4599-AC33-D049BDB15612}" destId="{2C77B69A-417E-4A58-9DC0-93CA291ED69C}" srcOrd="0" destOrd="0" presId="urn:microsoft.com/office/officeart/2005/8/layout/hierarchy1"/>
    <dgm:cxn modelId="{76177662-4052-4DE2-B0C9-F947187602A6}" type="presParOf" srcId="{89006BCB-3AF9-4599-AC33-D049BDB15612}" destId="{FAF62D9D-ADD8-4972-9B48-B3108D1E9D00}" srcOrd="1" destOrd="0" presId="urn:microsoft.com/office/officeart/2005/8/layout/hierarchy1"/>
    <dgm:cxn modelId="{A6056ADD-21E4-4880-98A7-198E2981E8B7}" type="presOf" srcId="{55B154A5-2FBB-4223-AAAD-2C0458757B01}" destId="{FAF62D9D-ADD8-4972-9B48-B3108D1E9D00}" srcOrd="0" destOrd="0" presId="urn:microsoft.com/office/officeart/2005/8/layout/hierarchy1"/>
    <dgm:cxn modelId="{72AC86F1-A748-46F9-8FAE-AAD9D1D04D50}" type="presParOf" srcId="{C8E8C3EE-1B49-43C9-99E0-14FD81E1BCDE}" destId="{8DD5E98C-F07B-4247-955E-748B2948BE90}" srcOrd="1" destOrd="1" presId="urn:microsoft.com/office/officeart/2005/8/layout/hierarchy1"/>
    <dgm:cxn modelId="{46631CC7-8BAB-470B-A9BF-E5E67F289840}" type="presParOf" srcId="{312FC1E0-2F60-46DA-B679-936481CDDF39}" destId="{4560FE38-563A-4C9F-BF9C-A36DF68E2FF7}" srcOrd="2" destOrd="1" presId="urn:microsoft.com/office/officeart/2005/8/layout/hierarchy1"/>
    <dgm:cxn modelId="{0C0B6CE6-2466-4A47-8292-8E1D4F8F61C6}" type="presOf" srcId="{415A62B7-47CE-4FDF-B32C-66752937891C}" destId="{4560FE38-563A-4C9F-BF9C-A36DF68E2FF7}" srcOrd="0" destOrd="0" presId="urn:microsoft.com/office/officeart/2005/8/layout/hierarchy1"/>
    <dgm:cxn modelId="{6955275E-EDFF-4E49-B80A-F49EB163CAD6}" type="presParOf" srcId="{312FC1E0-2F60-46DA-B679-936481CDDF39}" destId="{2536BCF0-CC58-4004-AB99-A96E79B07BB0}" srcOrd="3" destOrd="1" presId="urn:microsoft.com/office/officeart/2005/8/layout/hierarchy1"/>
    <dgm:cxn modelId="{C7FA8EED-15D0-4E47-B3EF-0882210CDA47}" type="presParOf" srcId="{2536BCF0-CC58-4004-AB99-A96E79B07BB0}" destId="{0841AC8E-BE13-4602-8DE1-BD772295A827}" srcOrd="0" destOrd="3" presId="urn:microsoft.com/office/officeart/2005/8/layout/hierarchy1"/>
    <dgm:cxn modelId="{427A9B8E-3128-466E-813E-8E69A93CFCB4}" type="presParOf" srcId="{0841AC8E-BE13-4602-8DE1-BD772295A827}" destId="{D955AD2F-12F3-4BEE-802E-4FFA295246A0}" srcOrd="0" destOrd="0" presId="urn:microsoft.com/office/officeart/2005/8/layout/hierarchy1"/>
    <dgm:cxn modelId="{8F2A537F-AF3E-4713-A68A-95D242B76258}" type="presParOf" srcId="{0841AC8E-BE13-4602-8DE1-BD772295A827}" destId="{16EBDA42-6872-4ABB-9BAA-D3DDEDD3E427}" srcOrd="1" destOrd="0" presId="urn:microsoft.com/office/officeart/2005/8/layout/hierarchy1"/>
    <dgm:cxn modelId="{7CD657BF-3D66-41E8-82B5-BBE9AAC832CB}" type="presOf" srcId="{CA434556-57B1-41CD-98F9-C6A97DB68A2B}" destId="{16EBDA42-6872-4ABB-9BAA-D3DDEDD3E427}" srcOrd="0" destOrd="0" presId="urn:microsoft.com/office/officeart/2005/8/layout/hierarchy1"/>
    <dgm:cxn modelId="{6FB4AC05-A6A0-462C-AC70-E06C2094BF22}" type="presParOf" srcId="{2536BCF0-CC58-4004-AB99-A96E79B07BB0}" destId="{D884BFFB-576B-458B-8114-D8BB9D649652}" srcOrd="1" destOrd="3" presId="urn:microsoft.com/office/officeart/2005/8/layout/hierarchy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B9AAD-24D5-4918-8EDF-B332210074D7}" type="doc">
      <dgm:prSet loTypeId="hierarchy" loCatId="hierarchy" qsTypeId="urn:microsoft.com/office/officeart/2005/8/quickstyle/simple5" qsCatId="simple" csTypeId="urn:microsoft.com/office/officeart/2005/8/colors/accent1_2" csCatId="accent1" phldr="0"/>
      <dgm:spPr/>
      <dgm:t>
        <a:bodyPr/>
        <a:p>
          <a:endParaRPr lang="zh-CN" altLang="en-US"/>
        </a:p>
      </dgm:t>
    </dgm:pt>
    <dgm:pt modelId="{64128110-2BC2-4E83-AE3D-7442626E6916}">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rPr>
            <a:t>算法分类</a:t>
          </a:r>
          <a:endParaRPr lang="zh-CN" altLang="en-US" sz="2000">
            <a:latin typeface="微软雅黑" panose="020B0503020204020204" charset="-122"/>
            <a:ea typeface="微软雅黑" panose="020B0503020204020204" charset="-122"/>
          </a:endParaRPr>
        </a:p>
      </dgm:t>
    </dgm:pt>
    <dgm:pt modelId="{7C4D8020-E6A5-42B0-ACC1-F3A6FF2AC2B4}" cxnId="{084F2A1D-E7B8-4E77-B7AD-55AD3C8200E3}" type="parTrans">
      <dgm:prSet/>
      <dgm:spPr/>
      <dgm:t>
        <a:bodyPr/>
        <a:p>
          <a:endParaRPr lang="zh-CN" altLang="en-US"/>
        </a:p>
      </dgm:t>
    </dgm:pt>
    <dgm:pt modelId="{EC14B256-0355-49D6-9784-F21A5D6A7477}" cxnId="{084F2A1D-E7B8-4E77-B7AD-55AD3C8200E3}" type="sibTrans">
      <dgm:prSet/>
      <dgm:spPr/>
      <dgm:t>
        <a:bodyPr/>
        <a:p>
          <a:endParaRPr lang="zh-CN" altLang="en-US"/>
        </a:p>
      </dgm:t>
    </dgm:pt>
    <dgm:pt modelId="{37D77502-DD69-4FCD-BFD3-1B91FA3A0B41}">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时间到达法（TOA）</a:t>
          </a:r>
          <a:r>
            <a:rPr lang="zh-CN" altLang="en-US" sz="2000">
              <a:latin typeface="微软雅黑" panose="020B0503020204020204" charset="-122"/>
              <a:ea typeface="微软雅黑" panose="020B0503020204020204" charset="-122"/>
              <a:cs typeface="微软雅黑" panose="020B0503020204020204" charset="-122"/>
            </a:rPr>
            <a:t/>
          </a:r>
          <a:endParaRPr lang="zh-CN" altLang="en-US" sz="2000">
            <a:latin typeface="微软雅黑" panose="020B0503020204020204" charset="-122"/>
            <a:ea typeface="微软雅黑" panose="020B0503020204020204" charset="-122"/>
            <a:cs typeface="微软雅黑" panose="020B0503020204020204" charset="-122"/>
          </a:endParaRPr>
        </a:p>
      </dgm:t>
    </dgm:pt>
    <dgm:pt modelId="{56E3332C-AB51-492A-BF41-0AEAAF10CB36}" cxnId="{196510C3-FBF0-43FA-981B-EBEE2CCECD2B}" type="parTrans">
      <dgm:prSet/>
      <dgm:spPr/>
      <dgm:t>
        <a:bodyPr/>
        <a:p>
          <a:endParaRPr lang="zh-CN" altLang="en-US"/>
        </a:p>
      </dgm:t>
    </dgm:pt>
    <dgm:pt modelId="{A79A0933-F266-4AC1-9DE1-FD7E900B09C8}" cxnId="{196510C3-FBF0-43FA-981B-EBEE2CCECD2B}" type="sibTrans">
      <dgm:prSet/>
      <dgm:spPr/>
      <dgm:t>
        <a:bodyPr/>
        <a:p>
          <a:endParaRPr lang="zh-CN" altLang="en-US"/>
        </a:p>
      </dgm:t>
    </dgm:pt>
    <dgm:pt modelId="{892D3162-A2DF-4CF8-B95C-D3B7C239C30D}">
      <dgm:prSet phldr="0" custT="1"/>
      <dgm:spPr/>
      <dgm:t>
        <a:bodyPr vert="horz" wrap="square"/>
        <a:p>
          <a:pPr>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时间</a:t>
          </a:r>
          <a:r>
            <a:rPr altLang="en-US" sz="2000">
              <a:latin typeface="微软雅黑" panose="020B0503020204020204" charset="-122"/>
              <a:ea typeface="微软雅黑" panose="020B0503020204020204" charset="-122"/>
              <a:cs typeface="微软雅黑" panose="020B0503020204020204" charset="-122"/>
            </a:rPr>
            <a:t>到达差法（TDOA</a:t>
          </a:r>
          <a:r>
            <a:rPr altLang="en-US" sz="2000">
              <a:latin typeface="微软雅黑" panose="020B0503020204020204" charset="-122"/>
              <a:ea typeface="微软雅黑" panose="020B0503020204020204" charset="-122"/>
              <a:cs typeface="微软雅黑" panose="020B0503020204020204" charset="-122"/>
            </a:rPr>
            <a:t>）</a:t>
          </a:r>
          <a:r>
            <a:rPr altLang="en-US" sz="2000">
              <a:latin typeface="微软雅黑" panose="020B0503020204020204" charset="-122"/>
              <a:ea typeface="微软雅黑" panose="020B0503020204020204" charset="-122"/>
              <a:cs typeface="微软雅黑" panose="020B0503020204020204" charset="-122"/>
            </a:rPr>
            <a:t/>
          </a:r>
          <a:endParaRPr altLang="en-US" sz="2000">
            <a:latin typeface="微软雅黑" panose="020B0503020204020204" charset="-122"/>
            <a:ea typeface="微软雅黑" panose="020B0503020204020204" charset="-122"/>
            <a:cs typeface="微软雅黑" panose="020B0503020204020204" charset="-122"/>
          </a:endParaRPr>
        </a:p>
      </dgm:t>
    </dgm:pt>
    <dgm:pt modelId="{97CE2939-66B6-4693-B5F0-1E311CA3C2F4}" cxnId="{0F2647AE-03E2-4D7C-B915-102DCD05FA9B}" type="parTrans">
      <dgm:prSet/>
      <dgm:spPr/>
    </dgm:pt>
    <dgm:pt modelId="{3C71BEC3-0DE9-4AA4-A4D6-27D88CA0FBD8}" cxnId="{0F2647AE-03E2-4D7C-B915-102DCD05FA9B}" type="sibTrans">
      <dgm:prSet/>
      <dgm:spPr/>
    </dgm:pt>
    <dgm:pt modelId="{225414B2-53D2-4CCB-AD59-0BC515E527AA}">
      <dgm:prSet phldr="0" custT="1"/>
      <dgm:spPr/>
      <dgm:t>
        <a:bodyPr vert="horz" wrap="square"/>
        <a:p>
          <a:pPr>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信号强度法（RSSI）</a:t>
          </a:r>
          <a:r>
            <a:rPr altLang="en-US" sz="2000">
              <a:latin typeface="微软雅黑" panose="020B0503020204020204" charset="-122"/>
              <a:ea typeface="微软雅黑" panose="020B0503020204020204" charset="-122"/>
              <a:cs typeface="微软雅黑" panose="020B0503020204020204" charset="-122"/>
            </a:rPr>
            <a:t/>
          </a:r>
          <a:endParaRPr altLang="en-US" sz="2000">
            <a:latin typeface="微软雅黑" panose="020B0503020204020204" charset="-122"/>
            <a:ea typeface="微软雅黑" panose="020B0503020204020204" charset="-122"/>
            <a:cs typeface="微软雅黑" panose="020B0503020204020204" charset="-122"/>
          </a:endParaRPr>
        </a:p>
      </dgm:t>
    </dgm:pt>
    <dgm:pt modelId="{AE9A5EF9-1567-473C-AA56-7A6A0E218969}" cxnId="{76B39BEC-7713-4172-ADFF-0DAF2A898087}" type="parTrans">
      <dgm:prSet/>
      <dgm:spPr/>
    </dgm:pt>
    <dgm:pt modelId="{D68D9FA9-DBF2-4376-BB90-DE107BBFF4A2}" cxnId="{76B39BEC-7713-4172-ADFF-0DAF2A898087}" type="sibTrans">
      <dgm:prSet/>
      <dgm:spPr/>
    </dgm:pt>
    <dgm:pt modelId="{81EE2E0C-6A5F-4B2C-ADA9-FDFFCB8C7AC8}">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到达角度差法（AOA）</a:t>
          </a:r>
          <a:r>
            <a:rPr lang="zh-CN" altLang="en-US" sz="2000">
              <a:latin typeface="微软雅黑" panose="020B0503020204020204" charset="-122"/>
              <a:ea typeface="微软雅黑" panose="020B0503020204020204" charset="-122"/>
              <a:cs typeface="微软雅黑" panose="020B0503020204020204" charset="-122"/>
            </a:rPr>
            <a:t/>
          </a:r>
          <a:endParaRPr lang="zh-CN" altLang="en-US" sz="2000">
            <a:latin typeface="微软雅黑" panose="020B0503020204020204" charset="-122"/>
            <a:ea typeface="微软雅黑" panose="020B0503020204020204" charset="-122"/>
            <a:cs typeface="微软雅黑" panose="020B0503020204020204" charset="-122"/>
          </a:endParaRPr>
        </a:p>
      </dgm:t>
    </dgm:pt>
    <dgm:pt modelId="{01FF1330-6476-4A29-B36A-956B908B4DC2}" cxnId="{98B0AA13-FB83-42B2-B653-54DA485FE32A}" type="parTrans">
      <dgm:prSet/>
      <dgm:spPr/>
      <dgm:t>
        <a:bodyPr/>
        <a:p>
          <a:endParaRPr lang="zh-CN" altLang="en-US"/>
        </a:p>
      </dgm:t>
    </dgm:pt>
    <dgm:pt modelId="{72C2C69A-BE49-48A9-B607-A2F8C3C08133}" cxnId="{98B0AA13-FB83-42B2-B653-54DA485FE32A}" type="sibTrans">
      <dgm:prSet/>
      <dgm:spPr/>
      <dgm:t>
        <a:bodyPr/>
        <a:p>
          <a:endParaRPr lang="zh-CN" altLang="en-US"/>
        </a:p>
      </dgm:t>
    </dgm:pt>
    <dgm:pt modelId="{0F89BA2F-7FB1-47A4-B6A8-9A821D15E1C1}" type="pres">
      <dgm:prSet presAssocID="{C17B9AAD-24D5-4918-8EDF-B332210074D7}" presName="hierChild1" presStyleCnt="0">
        <dgm:presLayoutVars>
          <dgm:orgChart val="1"/>
          <dgm:chPref val="1"/>
          <dgm:dir/>
          <dgm:animOne val="branch"/>
          <dgm:animLvl val="lvl"/>
          <dgm:resizeHandles/>
        </dgm:presLayoutVars>
      </dgm:prSet>
      <dgm:spPr/>
    </dgm:pt>
    <dgm:pt modelId="{43B1D5CD-F6F5-420F-9336-DAB5AE405CAB}" type="pres">
      <dgm:prSet presAssocID="{64128110-2BC2-4E83-AE3D-7442626E6916}" presName="hierRoot1" presStyleCnt="0">
        <dgm:presLayoutVars>
          <dgm:hierBranch val="init"/>
        </dgm:presLayoutVars>
      </dgm:prSet>
      <dgm:spPr/>
    </dgm:pt>
    <dgm:pt modelId="{87C865EB-D9C7-4E5F-B312-83EF73AB58D0}" type="pres">
      <dgm:prSet presAssocID="{64128110-2BC2-4E83-AE3D-7442626E6916}" presName="rootComposite1" presStyleCnt="0"/>
      <dgm:spPr/>
    </dgm:pt>
    <dgm:pt modelId="{3F87A36D-B515-4CB3-9442-512F3C54FBDD}" type="pres">
      <dgm:prSet presAssocID="{64128110-2BC2-4E83-AE3D-7442626E6916}" presName="rootText1" presStyleLbl="node0" presStyleIdx="0" presStyleCnt="1">
        <dgm:presLayoutVars>
          <dgm:chPref val="3"/>
        </dgm:presLayoutVars>
      </dgm:prSet>
      <dgm:spPr/>
    </dgm:pt>
    <dgm:pt modelId="{C8EA578D-1EEF-4168-811C-C3CB6C46B153}" type="pres">
      <dgm:prSet presAssocID="{64128110-2BC2-4E83-AE3D-7442626E6916}" presName="rootConnector1" presStyleCnt="0"/>
      <dgm:spPr/>
    </dgm:pt>
    <dgm:pt modelId="{5BEABAEC-9F0C-4E39-AD8E-6628EFFC11DC}" type="pres">
      <dgm:prSet presAssocID="{64128110-2BC2-4E83-AE3D-7442626E6916}" presName="hierChild2" presStyleCnt="0"/>
      <dgm:spPr/>
    </dgm:pt>
    <dgm:pt modelId="{4336AD91-6774-4DB4-BDD0-A33B76AEE6B7}" type="pres">
      <dgm:prSet presAssocID="{56E3332C-AB51-492A-BF41-0AEAAF10CB36}" presName="Name37" presStyleLbl="parChTrans1D2" presStyleIdx="0" presStyleCnt="4"/>
      <dgm:spPr/>
    </dgm:pt>
    <dgm:pt modelId="{9DFAC067-11BC-4885-918F-10D0401D4F77}" type="pres">
      <dgm:prSet presAssocID="{37D77502-DD69-4FCD-BFD3-1B91FA3A0B41}" presName="hierRoot2" presStyleCnt="0">
        <dgm:presLayoutVars>
          <dgm:hierBranch val="init"/>
        </dgm:presLayoutVars>
      </dgm:prSet>
      <dgm:spPr/>
    </dgm:pt>
    <dgm:pt modelId="{3798E192-B322-4C1D-A304-A3A890D1C199}" type="pres">
      <dgm:prSet presAssocID="{37D77502-DD69-4FCD-BFD3-1B91FA3A0B41}" presName="rootComposite" presStyleCnt="0"/>
      <dgm:spPr/>
    </dgm:pt>
    <dgm:pt modelId="{AFBE47F0-7A8F-4C93-AF1D-8BA2F7BEC08C}" type="pres">
      <dgm:prSet presAssocID="{37D77502-DD69-4FCD-BFD3-1B91FA3A0B41}" presName="rootText" presStyleLbl="node2" presStyleIdx="0" presStyleCnt="4">
        <dgm:presLayoutVars>
          <dgm:chPref val="3"/>
        </dgm:presLayoutVars>
      </dgm:prSet>
      <dgm:spPr/>
    </dgm:pt>
    <dgm:pt modelId="{2445C7C8-45D2-4D23-B6BE-965FFAF23B88}" type="pres">
      <dgm:prSet presAssocID="{37D77502-DD69-4FCD-BFD3-1B91FA3A0B41}" presName="rootConnector" presStyleCnt="0"/>
      <dgm:spPr/>
    </dgm:pt>
    <dgm:pt modelId="{B814C46B-2953-4DFE-86D5-6641B5D8BDFD}" type="pres">
      <dgm:prSet presAssocID="{37D77502-DD69-4FCD-BFD3-1B91FA3A0B41}" presName="hierChild4" presStyleCnt="0"/>
      <dgm:spPr/>
    </dgm:pt>
    <dgm:pt modelId="{8C5F1B03-FD37-43EA-A7E6-8885D7520042}" type="pres">
      <dgm:prSet presAssocID="{37D77502-DD69-4FCD-BFD3-1B91FA3A0B41}" presName="hierChild5" presStyleCnt="0"/>
      <dgm:spPr/>
    </dgm:pt>
    <dgm:pt modelId="{A821C77F-7A2C-4DDE-9291-69407393C5AF}" type="pres">
      <dgm:prSet presAssocID="{97CE2939-66B6-4693-B5F0-1E311CA3C2F4}" presName="Name37" presStyleLbl="parChTrans1D2" presStyleIdx="1" presStyleCnt="4"/>
      <dgm:spPr/>
    </dgm:pt>
    <dgm:pt modelId="{EED81CE0-06F5-45E7-AF56-9F1D67AE7EC4}" type="pres">
      <dgm:prSet presAssocID="{892D3162-A2DF-4CF8-B95C-D3B7C239C30D}" presName="hierRoot2" presStyleCnt="0">
        <dgm:presLayoutVars>
          <dgm:hierBranch val="init"/>
        </dgm:presLayoutVars>
      </dgm:prSet>
      <dgm:spPr/>
    </dgm:pt>
    <dgm:pt modelId="{EAA62933-3942-409A-AD90-E6B6A6439D31}" type="pres">
      <dgm:prSet presAssocID="{892D3162-A2DF-4CF8-B95C-D3B7C239C30D}" presName="rootComposite" presStyleCnt="0"/>
      <dgm:spPr/>
    </dgm:pt>
    <dgm:pt modelId="{0181AB25-17E8-4729-A19A-3FF1E071EE6F}" type="pres">
      <dgm:prSet presAssocID="{892D3162-A2DF-4CF8-B95C-D3B7C239C30D}" presName="rootText" presStyleLbl="node2" presStyleIdx="1" presStyleCnt="4">
        <dgm:presLayoutVars>
          <dgm:chPref val="3"/>
        </dgm:presLayoutVars>
      </dgm:prSet>
      <dgm:spPr/>
    </dgm:pt>
    <dgm:pt modelId="{B1C89635-357A-4930-8518-AD602AC1319B}" type="pres">
      <dgm:prSet presAssocID="{892D3162-A2DF-4CF8-B95C-D3B7C239C30D}" presName="rootConnector" presStyleCnt="0"/>
      <dgm:spPr/>
    </dgm:pt>
    <dgm:pt modelId="{CB03FD54-4A7D-4108-8D7E-9DB7FA2BB864}" type="pres">
      <dgm:prSet presAssocID="{892D3162-A2DF-4CF8-B95C-D3B7C239C30D}" presName="hierChild4" presStyleCnt="0"/>
      <dgm:spPr/>
    </dgm:pt>
    <dgm:pt modelId="{A488E871-6B59-459E-AC8B-9AF600F4D664}" type="pres">
      <dgm:prSet presAssocID="{892D3162-A2DF-4CF8-B95C-D3B7C239C30D}" presName="hierChild5" presStyleCnt="0"/>
      <dgm:spPr/>
    </dgm:pt>
    <dgm:pt modelId="{AD8E07B5-0CCB-4B74-973B-4DFE26EA7175}" type="pres">
      <dgm:prSet presAssocID="{AE9A5EF9-1567-473C-AA56-7A6A0E218969}" presName="Name37" presStyleLbl="parChTrans1D2" presStyleIdx="2" presStyleCnt="4"/>
      <dgm:spPr/>
    </dgm:pt>
    <dgm:pt modelId="{D1F4A0EA-29F9-4516-A579-9088A2038434}" type="pres">
      <dgm:prSet presAssocID="{225414B2-53D2-4CCB-AD59-0BC515E527AA}" presName="hierRoot2" presStyleCnt="0">
        <dgm:presLayoutVars>
          <dgm:hierBranch val="init"/>
        </dgm:presLayoutVars>
      </dgm:prSet>
      <dgm:spPr/>
    </dgm:pt>
    <dgm:pt modelId="{D069390D-64F6-4550-B66D-D531B41B7640}" type="pres">
      <dgm:prSet presAssocID="{225414B2-53D2-4CCB-AD59-0BC515E527AA}" presName="rootComposite" presStyleCnt="0"/>
      <dgm:spPr/>
    </dgm:pt>
    <dgm:pt modelId="{1BB13D90-3081-4500-ACC4-7BC0FE848E98}" type="pres">
      <dgm:prSet presAssocID="{225414B2-53D2-4CCB-AD59-0BC515E527AA}" presName="rootText" presStyleLbl="node2" presStyleIdx="2" presStyleCnt="4">
        <dgm:presLayoutVars>
          <dgm:chPref val="3"/>
        </dgm:presLayoutVars>
      </dgm:prSet>
      <dgm:spPr/>
    </dgm:pt>
    <dgm:pt modelId="{3B2A3768-92F8-4DE9-AD17-CFB323EB14B5}" type="pres">
      <dgm:prSet presAssocID="{225414B2-53D2-4CCB-AD59-0BC515E527AA}" presName="rootConnector" presStyleCnt="0"/>
      <dgm:spPr/>
    </dgm:pt>
    <dgm:pt modelId="{4C71293C-F1C7-4677-849F-3A4A7C362691}" type="pres">
      <dgm:prSet presAssocID="{225414B2-53D2-4CCB-AD59-0BC515E527AA}" presName="hierChild4" presStyleCnt="0"/>
      <dgm:spPr/>
    </dgm:pt>
    <dgm:pt modelId="{35E855DE-0160-4B2A-9C53-DD83160009CE}" type="pres">
      <dgm:prSet presAssocID="{225414B2-53D2-4CCB-AD59-0BC515E527AA}" presName="hierChild5" presStyleCnt="0"/>
      <dgm:spPr/>
    </dgm:pt>
    <dgm:pt modelId="{F3FBFC0D-1C10-482A-B755-432B7B102F58}" type="pres">
      <dgm:prSet presAssocID="{01FF1330-6476-4A29-B36A-956B908B4DC2}" presName="Name37" presStyleLbl="parChTrans1D2" presStyleIdx="3" presStyleCnt="4"/>
      <dgm:spPr/>
    </dgm:pt>
    <dgm:pt modelId="{55EB3F4A-D96C-45F8-A083-E0A674B482EF}" type="pres">
      <dgm:prSet presAssocID="{81EE2E0C-6A5F-4B2C-ADA9-FDFFCB8C7AC8}" presName="hierRoot2" presStyleCnt="0">
        <dgm:presLayoutVars>
          <dgm:hierBranch val="init"/>
        </dgm:presLayoutVars>
      </dgm:prSet>
      <dgm:spPr/>
    </dgm:pt>
    <dgm:pt modelId="{26427A8A-8184-401A-BA5F-B732C715EED7}" type="pres">
      <dgm:prSet presAssocID="{81EE2E0C-6A5F-4B2C-ADA9-FDFFCB8C7AC8}" presName="rootComposite" presStyleCnt="0"/>
      <dgm:spPr/>
    </dgm:pt>
    <dgm:pt modelId="{CD29CA80-3F78-4D10-B0B9-E1DB408EE544}" type="pres">
      <dgm:prSet presAssocID="{81EE2E0C-6A5F-4B2C-ADA9-FDFFCB8C7AC8}" presName="rootText" presStyleLbl="node2" presStyleIdx="3" presStyleCnt="4">
        <dgm:presLayoutVars>
          <dgm:chPref val="3"/>
        </dgm:presLayoutVars>
      </dgm:prSet>
      <dgm:spPr/>
    </dgm:pt>
    <dgm:pt modelId="{64484104-CFD4-449D-95B4-82574E1BEAC9}" type="pres">
      <dgm:prSet presAssocID="{81EE2E0C-6A5F-4B2C-ADA9-FDFFCB8C7AC8}" presName="rootConnector" presStyleCnt="0"/>
      <dgm:spPr/>
    </dgm:pt>
    <dgm:pt modelId="{03ED9A96-D917-442C-960F-6C2655E777D9}" type="pres">
      <dgm:prSet presAssocID="{81EE2E0C-6A5F-4B2C-ADA9-FDFFCB8C7AC8}" presName="hierChild4" presStyleCnt="0"/>
      <dgm:spPr/>
    </dgm:pt>
    <dgm:pt modelId="{07BBFBE8-D4F9-47E6-AB6D-6C2BA5426163}" type="pres">
      <dgm:prSet presAssocID="{81EE2E0C-6A5F-4B2C-ADA9-FDFFCB8C7AC8}" presName="hierChild5" presStyleCnt="0"/>
      <dgm:spPr/>
    </dgm:pt>
    <dgm:pt modelId="{4AECC906-F21A-45D0-9402-FE140FA9EBA5}" type="pres">
      <dgm:prSet presAssocID="{64128110-2BC2-4E83-AE3D-7442626E6916}" presName="hierChild3" presStyleCnt="0"/>
      <dgm:spPr/>
    </dgm:pt>
  </dgm:ptLst>
  <dgm:cxnLst>
    <dgm:cxn modelId="{084F2A1D-E7B8-4E77-B7AD-55AD3C8200E3}" srcId="{C17B9AAD-24D5-4918-8EDF-B332210074D7}" destId="{64128110-2BC2-4E83-AE3D-7442626E6916}" srcOrd="0" destOrd="0" parTransId="{7C4D8020-E6A5-42B0-ACC1-F3A6FF2AC2B4}" sibTransId="{EC14B256-0355-49D6-9784-F21A5D6A7477}"/>
    <dgm:cxn modelId="{196510C3-FBF0-43FA-981B-EBEE2CCECD2B}" srcId="{64128110-2BC2-4E83-AE3D-7442626E6916}" destId="{37D77502-DD69-4FCD-BFD3-1B91FA3A0B41}" srcOrd="0" destOrd="0" parTransId="{56E3332C-AB51-492A-BF41-0AEAAF10CB36}" sibTransId="{A79A0933-F266-4AC1-9DE1-FD7E900B09C8}"/>
    <dgm:cxn modelId="{0F2647AE-03E2-4D7C-B915-102DCD05FA9B}" srcId="{64128110-2BC2-4E83-AE3D-7442626E6916}" destId="{892D3162-A2DF-4CF8-B95C-D3B7C239C30D}" srcOrd="1" destOrd="0" parTransId="{97CE2939-66B6-4693-B5F0-1E311CA3C2F4}" sibTransId="{3C71BEC3-0DE9-4AA4-A4D6-27D88CA0FBD8}"/>
    <dgm:cxn modelId="{76B39BEC-7713-4172-ADFF-0DAF2A898087}" srcId="{64128110-2BC2-4E83-AE3D-7442626E6916}" destId="{225414B2-53D2-4CCB-AD59-0BC515E527AA}" srcOrd="2" destOrd="0" parTransId="{AE9A5EF9-1567-473C-AA56-7A6A0E218969}" sibTransId="{D68D9FA9-DBF2-4376-BB90-DE107BBFF4A2}"/>
    <dgm:cxn modelId="{98B0AA13-FB83-42B2-B653-54DA485FE32A}" srcId="{64128110-2BC2-4E83-AE3D-7442626E6916}" destId="{81EE2E0C-6A5F-4B2C-ADA9-FDFFCB8C7AC8}" srcOrd="3" destOrd="0" parTransId="{01FF1330-6476-4A29-B36A-956B908B4DC2}" sibTransId="{72C2C69A-BE49-48A9-B607-A2F8C3C08133}"/>
    <dgm:cxn modelId="{7FAA09C0-94BB-43A2-A7D6-9745D409FCD8}" type="presOf" srcId="{C17B9AAD-24D5-4918-8EDF-B332210074D7}" destId="{0F89BA2F-7FB1-47A4-B6A8-9A821D15E1C1}" srcOrd="0" destOrd="0" presId="urn:microsoft.com/office/officeart/2005/8/layout/orgChart1"/>
    <dgm:cxn modelId="{C41019D1-585A-4AD5-A3CE-9BA6AC758FA7}" type="presParOf" srcId="{0F89BA2F-7FB1-47A4-B6A8-9A821D15E1C1}" destId="{43B1D5CD-F6F5-420F-9336-DAB5AE405CAB}" srcOrd="0" destOrd="0" presId="urn:microsoft.com/office/officeart/2005/8/layout/orgChart1"/>
    <dgm:cxn modelId="{995B6C4B-FC71-4E93-89A1-FA716D543F6A}" type="presParOf" srcId="{43B1D5CD-F6F5-420F-9336-DAB5AE405CAB}" destId="{87C865EB-D9C7-4E5F-B312-83EF73AB58D0}" srcOrd="0" destOrd="0" presId="urn:microsoft.com/office/officeart/2005/8/layout/orgChart1"/>
    <dgm:cxn modelId="{BE021A8C-325B-44DA-B824-DE1443F9A9B5}" type="presOf" srcId="{64128110-2BC2-4E83-AE3D-7442626E6916}" destId="{87C865EB-D9C7-4E5F-B312-83EF73AB58D0}" srcOrd="0" destOrd="0" presId="urn:microsoft.com/office/officeart/2005/8/layout/orgChart1"/>
    <dgm:cxn modelId="{9C87F1A0-2BDE-467E-99CB-9E2D05CA1E8A}" type="presParOf" srcId="{87C865EB-D9C7-4E5F-B312-83EF73AB58D0}" destId="{3F87A36D-B515-4CB3-9442-512F3C54FBDD}" srcOrd="0" destOrd="0" presId="urn:microsoft.com/office/officeart/2005/8/layout/orgChart1"/>
    <dgm:cxn modelId="{169D885B-ACA7-4FED-8ABA-4C02D30289D9}" type="presOf" srcId="{64128110-2BC2-4E83-AE3D-7442626E6916}" destId="{3F87A36D-B515-4CB3-9442-512F3C54FBDD}" srcOrd="0" destOrd="0" presId="urn:microsoft.com/office/officeart/2005/8/layout/orgChart1"/>
    <dgm:cxn modelId="{CAF463E2-33A3-4B70-9060-A79DF22ED4AA}" type="presParOf" srcId="{87C865EB-D9C7-4E5F-B312-83EF73AB58D0}" destId="{C8EA578D-1EEF-4168-811C-C3CB6C46B153}" srcOrd="1" destOrd="0" presId="urn:microsoft.com/office/officeart/2005/8/layout/orgChart1"/>
    <dgm:cxn modelId="{C17BC492-450F-48BB-B739-E3DC1125D8DD}" type="presOf" srcId="{64128110-2BC2-4E83-AE3D-7442626E6916}" destId="{C8EA578D-1EEF-4168-811C-C3CB6C46B153}" srcOrd="0" destOrd="0" presId="urn:microsoft.com/office/officeart/2005/8/layout/orgChart1"/>
    <dgm:cxn modelId="{164F1593-18B0-4152-B15F-6280BFEDBDC0}" type="presParOf" srcId="{43B1D5CD-F6F5-420F-9336-DAB5AE405CAB}" destId="{5BEABAEC-9F0C-4E39-AD8E-6628EFFC11DC}" srcOrd="1" destOrd="0" presId="urn:microsoft.com/office/officeart/2005/8/layout/orgChart1"/>
    <dgm:cxn modelId="{D7997D9E-7F70-4B9B-B79E-E069BFA46E7A}" type="presParOf" srcId="{5BEABAEC-9F0C-4E39-AD8E-6628EFFC11DC}" destId="{4336AD91-6774-4DB4-BDD0-A33B76AEE6B7}" srcOrd="0" destOrd="1" presId="urn:microsoft.com/office/officeart/2005/8/layout/orgChart1"/>
    <dgm:cxn modelId="{27A09B55-A998-4B44-92AC-732AD9057A81}" type="presOf" srcId="{56E3332C-AB51-492A-BF41-0AEAAF10CB36}" destId="{4336AD91-6774-4DB4-BDD0-A33B76AEE6B7}" srcOrd="0" destOrd="0" presId="urn:microsoft.com/office/officeart/2005/8/layout/orgChart1"/>
    <dgm:cxn modelId="{05834F5B-F70B-41F5-91BD-3CCF16565E5C}" type="presParOf" srcId="{5BEABAEC-9F0C-4E39-AD8E-6628EFFC11DC}" destId="{9DFAC067-11BC-4885-918F-10D0401D4F77}" srcOrd="1" destOrd="1" presId="urn:microsoft.com/office/officeart/2005/8/layout/orgChart1"/>
    <dgm:cxn modelId="{56600F26-4F49-4AA0-9771-87851A861F79}" type="presParOf" srcId="{9DFAC067-11BC-4885-918F-10D0401D4F77}" destId="{3798E192-B322-4C1D-A304-A3A890D1C199}" srcOrd="0" destOrd="1" presId="urn:microsoft.com/office/officeart/2005/8/layout/orgChart1"/>
    <dgm:cxn modelId="{90521346-360A-4DFF-AAAA-513EA1AE4FA7}" type="presOf" srcId="{37D77502-DD69-4FCD-BFD3-1B91FA3A0B41}" destId="{3798E192-B322-4C1D-A304-A3A890D1C199}" srcOrd="0" destOrd="0" presId="urn:microsoft.com/office/officeart/2005/8/layout/orgChart1"/>
    <dgm:cxn modelId="{5147990F-D816-4A24-B25F-216D716C2C47}" type="presParOf" srcId="{3798E192-B322-4C1D-A304-A3A890D1C199}" destId="{AFBE47F0-7A8F-4C93-AF1D-8BA2F7BEC08C}" srcOrd="0" destOrd="0" presId="urn:microsoft.com/office/officeart/2005/8/layout/orgChart1"/>
    <dgm:cxn modelId="{223C9517-919E-41A7-940B-C340AFE1B3D8}" type="presOf" srcId="{37D77502-DD69-4FCD-BFD3-1B91FA3A0B41}" destId="{AFBE47F0-7A8F-4C93-AF1D-8BA2F7BEC08C}" srcOrd="0" destOrd="0" presId="urn:microsoft.com/office/officeart/2005/8/layout/orgChart1"/>
    <dgm:cxn modelId="{52E24E5C-7E8D-4071-A1EC-50293EC2EC44}" type="presParOf" srcId="{3798E192-B322-4C1D-A304-A3A890D1C199}" destId="{2445C7C8-45D2-4D23-B6BE-965FFAF23B88}" srcOrd="1" destOrd="0" presId="urn:microsoft.com/office/officeart/2005/8/layout/orgChart1"/>
    <dgm:cxn modelId="{E8934366-1F0C-43C6-8CC3-A1AB5CA9AAEC}" type="presOf" srcId="{37D77502-DD69-4FCD-BFD3-1B91FA3A0B41}" destId="{2445C7C8-45D2-4D23-B6BE-965FFAF23B88}" srcOrd="0" destOrd="0" presId="urn:microsoft.com/office/officeart/2005/8/layout/orgChart1"/>
    <dgm:cxn modelId="{96717358-3DF8-4161-9539-DD20F47167BB}" type="presParOf" srcId="{9DFAC067-11BC-4885-918F-10D0401D4F77}" destId="{B814C46B-2953-4DFE-86D5-6641B5D8BDFD}" srcOrd="1" destOrd="1" presId="urn:microsoft.com/office/officeart/2005/8/layout/orgChart1"/>
    <dgm:cxn modelId="{F53068C7-3118-46E8-A0F0-413C24AD068C}" type="presParOf" srcId="{9DFAC067-11BC-4885-918F-10D0401D4F77}" destId="{8C5F1B03-FD37-43EA-A7E6-8885D7520042}" srcOrd="2" destOrd="1" presId="urn:microsoft.com/office/officeart/2005/8/layout/orgChart1"/>
    <dgm:cxn modelId="{57425F23-F427-49AF-9C6E-46C754EE481F}" type="presParOf" srcId="{5BEABAEC-9F0C-4E39-AD8E-6628EFFC11DC}" destId="{A821C77F-7A2C-4DDE-9291-69407393C5AF}" srcOrd="2" destOrd="1" presId="urn:microsoft.com/office/officeart/2005/8/layout/orgChart1"/>
    <dgm:cxn modelId="{2C75EAE8-F924-43F1-821D-A49F396EA7B1}" type="presOf" srcId="{97CE2939-66B6-4693-B5F0-1E311CA3C2F4}" destId="{A821C77F-7A2C-4DDE-9291-69407393C5AF}" srcOrd="0" destOrd="0" presId="urn:microsoft.com/office/officeart/2005/8/layout/orgChart1"/>
    <dgm:cxn modelId="{3D18EEF0-C5B7-4232-B1B7-B5B4D67A3517}" type="presParOf" srcId="{5BEABAEC-9F0C-4E39-AD8E-6628EFFC11DC}" destId="{EED81CE0-06F5-45E7-AF56-9F1D67AE7EC4}" srcOrd="3" destOrd="1" presId="urn:microsoft.com/office/officeart/2005/8/layout/orgChart1"/>
    <dgm:cxn modelId="{BF6C01FE-43F3-4043-84D6-CFC9FE727F67}" type="presParOf" srcId="{EED81CE0-06F5-45E7-AF56-9F1D67AE7EC4}" destId="{EAA62933-3942-409A-AD90-E6B6A6439D31}" srcOrd="0" destOrd="3" presId="urn:microsoft.com/office/officeart/2005/8/layout/orgChart1"/>
    <dgm:cxn modelId="{B5D915DC-9922-43E1-93E8-823AA8C818F5}" type="presOf" srcId="{892D3162-A2DF-4CF8-B95C-D3B7C239C30D}" destId="{EAA62933-3942-409A-AD90-E6B6A6439D31}" srcOrd="0" destOrd="0" presId="urn:microsoft.com/office/officeart/2005/8/layout/orgChart1"/>
    <dgm:cxn modelId="{A8C29E27-5064-4938-AA55-6FBCB94B979F}" type="presParOf" srcId="{EAA62933-3942-409A-AD90-E6B6A6439D31}" destId="{0181AB25-17E8-4729-A19A-3FF1E071EE6F}" srcOrd="0" destOrd="0" presId="urn:microsoft.com/office/officeart/2005/8/layout/orgChart1"/>
    <dgm:cxn modelId="{3DAB8AA8-869F-45D4-AE75-18C6ECA0806C}" type="presOf" srcId="{892D3162-A2DF-4CF8-B95C-D3B7C239C30D}" destId="{0181AB25-17E8-4729-A19A-3FF1E071EE6F}" srcOrd="0" destOrd="0" presId="urn:microsoft.com/office/officeart/2005/8/layout/orgChart1"/>
    <dgm:cxn modelId="{A394F3C1-74B9-4EA4-A802-17FCCDFF012F}" type="presParOf" srcId="{EAA62933-3942-409A-AD90-E6B6A6439D31}" destId="{B1C89635-357A-4930-8518-AD602AC1319B}" srcOrd="1" destOrd="0" presId="urn:microsoft.com/office/officeart/2005/8/layout/orgChart1"/>
    <dgm:cxn modelId="{55BA5029-6D7E-4453-ABED-99DD9C4379D3}" type="presOf" srcId="{892D3162-A2DF-4CF8-B95C-D3B7C239C30D}" destId="{B1C89635-357A-4930-8518-AD602AC1319B}" srcOrd="0" destOrd="0" presId="urn:microsoft.com/office/officeart/2005/8/layout/orgChart1"/>
    <dgm:cxn modelId="{52C9D3D3-221A-47C7-BFFF-1FCFC3B94746}" type="presParOf" srcId="{EED81CE0-06F5-45E7-AF56-9F1D67AE7EC4}" destId="{CB03FD54-4A7D-4108-8D7E-9DB7FA2BB864}" srcOrd="1" destOrd="3" presId="urn:microsoft.com/office/officeart/2005/8/layout/orgChart1"/>
    <dgm:cxn modelId="{F3CBFFBA-E0C1-4824-A82D-32E0D544F298}" type="presParOf" srcId="{EED81CE0-06F5-45E7-AF56-9F1D67AE7EC4}" destId="{A488E871-6B59-459E-AC8B-9AF600F4D664}" srcOrd="2" destOrd="3" presId="urn:microsoft.com/office/officeart/2005/8/layout/orgChart1"/>
    <dgm:cxn modelId="{B7C7935F-68F1-4D1A-A740-CD592C40BA28}" type="presParOf" srcId="{5BEABAEC-9F0C-4E39-AD8E-6628EFFC11DC}" destId="{AD8E07B5-0CCB-4B74-973B-4DFE26EA7175}" srcOrd="4" destOrd="1" presId="urn:microsoft.com/office/officeart/2005/8/layout/orgChart1"/>
    <dgm:cxn modelId="{2661162C-9EFC-4CF1-9F2F-86B039401BED}" type="presOf" srcId="{AE9A5EF9-1567-473C-AA56-7A6A0E218969}" destId="{AD8E07B5-0CCB-4B74-973B-4DFE26EA7175}" srcOrd="0" destOrd="0" presId="urn:microsoft.com/office/officeart/2005/8/layout/orgChart1"/>
    <dgm:cxn modelId="{34709C12-23AC-4B89-BB35-5F27B01173C6}" type="presParOf" srcId="{5BEABAEC-9F0C-4E39-AD8E-6628EFFC11DC}" destId="{D1F4A0EA-29F9-4516-A579-9088A2038434}" srcOrd="5" destOrd="1" presId="urn:microsoft.com/office/officeart/2005/8/layout/orgChart1"/>
    <dgm:cxn modelId="{DFC32FF2-B9D6-4AED-B86B-C469B29B1140}" type="presParOf" srcId="{D1F4A0EA-29F9-4516-A579-9088A2038434}" destId="{D069390D-64F6-4550-B66D-D531B41B7640}" srcOrd="0" destOrd="5" presId="urn:microsoft.com/office/officeart/2005/8/layout/orgChart1"/>
    <dgm:cxn modelId="{30F65FE9-7DC7-4862-B7D7-AEB9BB732B5A}" type="presOf" srcId="{225414B2-53D2-4CCB-AD59-0BC515E527AA}" destId="{D069390D-64F6-4550-B66D-D531B41B7640}" srcOrd="0" destOrd="0" presId="urn:microsoft.com/office/officeart/2005/8/layout/orgChart1"/>
    <dgm:cxn modelId="{79290292-475E-4347-A6EA-D35BE581D07F}" type="presParOf" srcId="{D069390D-64F6-4550-B66D-D531B41B7640}" destId="{1BB13D90-3081-4500-ACC4-7BC0FE848E98}" srcOrd="0" destOrd="0" presId="urn:microsoft.com/office/officeart/2005/8/layout/orgChart1"/>
    <dgm:cxn modelId="{84D06D8F-5BCA-4C3C-965B-BDDFA847AB3C}" type="presOf" srcId="{225414B2-53D2-4CCB-AD59-0BC515E527AA}" destId="{1BB13D90-3081-4500-ACC4-7BC0FE848E98}" srcOrd="0" destOrd="0" presId="urn:microsoft.com/office/officeart/2005/8/layout/orgChart1"/>
    <dgm:cxn modelId="{ABC5B1C6-E0C7-479E-A784-1CEFEFDC34B3}" type="presParOf" srcId="{D069390D-64F6-4550-B66D-D531B41B7640}" destId="{3B2A3768-92F8-4DE9-AD17-CFB323EB14B5}" srcOrd="1" destOrd="0" presId="urn:microsoft.com/office/officeart/2005/8/layout/orgChart1"/>
    <dgm:cxn modelId="{B23041AD-437A-4D0F-8D65-29734A5AB898}" type="presOf" srcId="{225414B2-53D2-4CCB-AD59-0BC515E527AA}" destId="{3B2A3768-92F8-4DE9-AD17-CFB323EB14B5}" srcOrd="0" destOrd="0" presId="urn:microsoft.com/office/officeart/2005/8/layout/orgChart1"/>
    <dgm:cxn modelId="{55D6129A-316E-41DD-ACDD-11730DEDDFA2}" type="presParOf" srcId="{D1F4A0EA-29F9-4516-A579-9088A2038434}" destId="{4C71293C-F1C7-4677-849F-3A4A7C362691}" srcOrd="1" destOrd="5" presId="urn:microsoft.com/office/officeart/2005/8/layout/orgChart1"/>
    <dgm:cxn modelId="{3069A5DB-8456-4A9B-8F3A-AC0C163D4462}" type="presParOf" srcId="{D1F4A0EA-29F9-4516-A579-9088A2038434}" destId="{35E855DE-0160-4B2A-9C53-DD83160009CE}" srcOrd="2" destOrd="5" presId="urn:microsoft.com/office/officeart/2005/8/layout/orgChart1"/>
    <dgm:cxn modelId="{E19530CF-8A53-4083-9EB0-5C134B101285}" type="presParOf" srcId="{5BEABAEC-9F0C-4E39-AD8E-6628EFFC11DC}" destId="{F3FBFC0D-1C10-482A-B755-432B7B102F58}" srcOrd="6" destOrd="1" presId="urn:microsoft.com/office/officeart/2005/8/layout/orgChart1"/>
    <dgm:cxn modelId="{C15F2FD8-C7B8-4FF6-87A9-90115F3BB988}" type="presOf" srcId="{01FF1330-6476-4A29-B36A-956B908B4DC2}" destId="{F3FBFC0D-1C10-482A-B755-432B7B102F58}" srcOrd="0" destOrd="0" presId="urn:microsoft.com/office/officeart/2005/8/layout/orgChart1"/>
    <dgm:cxn modelId="{C0390FEF-FED3-4452-B81C-E2E7C66F5C78}" type="presParOf" srcId="{5BEABAEC-9F0C-4E39-AD8E-6628EFFC11DC}" destId="{55EB3F4A-D96C-45F8-A083-E0A674B482EF}" srcOrd="7" destOrd="1" presId="urn:microsoft.com/office/officeart/2005/8/layout/orgChart1"/>
    <dgm:cxn modelId="{98B2FF88-E156-404A-B533-470484800732}" type="presParOf" srcId="{55EB3F4A-D96C-45F8-A083-E0A674B482EF}" destId="{26427A8A-8184-401A-BA5F-B732C715EED7}" srcOrd="0" destOrd="7" presId="urn:microsoft.com/office/officeart/2005/8/layout/orgChart1"/>
    <dgm:cxn modelId="{AFE3F8E6-511B-48DD-9EBE-3D61B57B0C5E}" type="presOf" srcId="{81EE2E0C-6A5F-4B2C-ADA9-FDFFCB8C7AC8}" destId="{26427A8A-8184-401A-BA5F-B732C715EED7}" srcOrd="0" destOrd="0" presId="urn:microsoft.com/office/officeart/2005/8/layout/orgChart1"/>
    <dgm:cxn modelId="{D27C5D8E-AFF5-4FAC-B6E8-22DE49DC9E0F}" type="presParOf" srcId="{26427A8A-8184-401A-BA5F-B732C715EED7}" destId="{CD29CA80-3F78-4D10-B0B9-E1DB408EE544}" srcOrd="0" destOrd="0" presId="urn:microsoft.com/office/officeart/2005/8/layout/orgChart1"/>
    <dgm:cxn modelId="{C98B03D2-FA14-4BFD-A2EF-92859C7C5764}" type="presOf" srcId="{81EE2E0C-6A5F-4B2C-ADA9-FDFFCB8C7AC8}" destId="{CD29CA80-3F78-4D10-B0B9-E1DB408EE544}" srcOrd="0" destOrd="0" presId="urn:microsoft.com/office/officeart/2005/8/layout/orgChart1"/>
    <dgm:cxn modelId="{01131DB1-85D2-4176-B446-81EA8E2BEFEB}" type="presParOf" srcId="{26427A8A-8184-401A-BA5F-B732C715EED7}" destId="{64484104-CFD4-449D-95B4-82574E1BEAC9}" srcOrd="1" destOrd="0" presId="urn:microsoft.com/office/officeart/2005/8/layout/orgChart1"/>
    <dgm:cxn modelId="{AF92510E-26AE-435D-AFC5-C2BE5CB084DF}" type="presOf" srcId="{81EE2E0C-6A5F-4B2C-ADA9-FDFFCB8C7AC8}" destId="{64484104-CFD4-449D-95B4-82574E1BEAC9}" srcOrd="0" destOrd="0" presId="urn:microsoft.com/office/officeart/2005/8/layout/orgChart1"/>
    <dgm:cxn modelId="{7E200691-FB17-4B7D-B74E-811F16BC03CB}" type="presParOf" srcId="{55EB3F4A-D96C-45F8-A083-E0A674B482EF}" destId="{03ED9A96-D917-442C-960F-6C2655E777D9}" srcOrd="1" destOrd="7" presId="urn:microsoft.com/office/officeart/2005/8/layout/orgChart1"/>
    <dgm:cxn modelId="{67B74B21-5844-423A-8330-0BB6F45B2998}" type="presParOf" srcId="{55EB3F4A-D96C-45F8-A083-E0A674B482EF}" destId="{07BBFBE8-D4F9-47E6-AB6D-6C2BA5426163}" srcOrd="2" destOrd="7" presId="urn:microsoft.com/office/officeart/2005/8/layout/orgChart1"/>
    <dgm:cxn modelId="{7D9E969F-1DC6-4156-B87F-FE47F5E281CC}" type="presParOf" srcId="{43B1D5CD-F6F5-420F-9336-DAB5AE405CAB}" destId="{4AECC906-F21A-45D0-9402-FE140FA9EBA5}" srcOrd="2" destOrd="0" presId="urn:microsoft.com/office/officeart/2005/8/layout/orgChar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0031730" cy="4040505"/>
        <a:chOff x="0" y="0"/>
        <a:chExt cx="10031730" cy="4040505"/>
      </a:xfrm>
    </dsp:grpSpPr>
    <dsp:sp modelId="{5D3E6026-A697-4D8F-84B5-C5321A8528B3}">
      <dsp:nvSpPr>
        <dsp:cNvPr id="4" name="五边形 3"/>
        <dsp:cNvSpPr/>
      </dsp:nvSpPr>
      <dsp:spPr bwMode="white">
        <a:xfrm rot="10800000">
          <a:off x="1892973" y="0"/>
          <a:ext cx="6671100" cy="850633"/>
        </a:xfrm>
        <a:prstGeom prst="homePlate">
          <a:avLst/>
        </a:prstGeom>
      </dsp:spPr>
      <dsp:style>
        <a:lnRef idx="0">
          <a:schemeClr val="lt1"/>
        </a:lnRef>
        <a:fillRef idx="3">
          <a:schemeClr val="accent1">
            <a:shade val="80000"/>
            <a:hueOff val="0"/>
            <a:satOff val="0"/>
            <a:lumOff val="0"/>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各种定位系统参</a:t>
          </a:r>
          <a:r>
            <a:rPr lang="zh-CN" altLang="en-US"/>
            <a:t>统分类</a:t>
          </a:r>
          <a:endParaRPr lang="zh-CN" altLang="en-US"/>
        </a:p>
      </dsp:txBody>
      <dsp:txXfrm rot="10800000">
        <a:off x="1892973" y="0"/>
        <a:ext cx="6671100" cy="850633"/>
      </dsp:txXfrm>
    </dsp:sp>
    <dsp:sp modelId="{F8DF891C-0D10-4055-A8A8-3FC34ADEDC5B}">
      <dsp:nvSpPr>
        <dsp:cNvPr id="3" name="椭圆 2"/>
        <dsp:cNvSpPr/>
      </dsp:nvSpPr>
      <dsp:spPr bwMode="white">
        <a:xfrm>
          <a:off x="1467657" y="0"/>
          <a:ext cx="850633" cy="850633"/>
        </a:xfrm>
        <a:prstGeom prst="ellipse">
          <a:avLst/>
        </a:prstGeom>
      </dsp:spPr>
      <dsp:style>
        <a:lnRef idx="0">
          <a:schemeClr val="lt1"/>
        </a:lnRef>
        <a:fillRef idx="1">
          <a:schemeClr val="accent1">
            <a:tint val="50000"/>
            <a:hueOff val="0"/>
            <a:satOff val="0"/>
            <a:lumOff val="0"/>
            <a:alpha val="100000"/>
          </a:schemeClr>
        </a:fillRef>
        <a:effectRef idx="3">
          <a:scrgbClr r="0" g="0" b="0"/>
        </a:effectRef>
        <a:fontRef idx="minor"/>
      </dsp:style>
      <dsp:txXfrm>
        <a:off x="1467657" y="0"/>
        <a:ext cx="850633" cy="850633"/>
      </dsp:txXfrm>
    </dsp:sp>
    <dsp:sp modelId="{DC27DDA6-73A4-45AF-8B52-70E594C6E063}">
      <dsp:nvSpPr>
        <dsp:cNvPr id="6" name="五边形 5"/>
        <dsp:cNvSpPr/>
      </dsp:nvSpPr>
      <dsp:spPr bwMode="white">
        <a:xfrm rot="10800000">
          <a:off x="1892973" y="1063291"/>
          <a:ext cx="6671100" cy="850633"/>
        </a:xfrm>
        <a:prstGeom prst="homePlate">
          <a:avLst/>
        </a:prstGeom>
      </dsp:spPr>
      <dsp:style>
        <a:lnRef idx="0">
          <a:schemeClr val="lt1"/>
        </a:lnRef>
        <a:fillRef idx="3">
          <a:schemeClr val="accent1">
            <a:shade val="80000"/>
            <a:hueOff val="120000"/>
            <a:satOff val="-12548"/>
            <a:lumOff val="11242"/>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定位系统算法原理介绍</a:t>
          </a:r>
          <a:endParaRPr lang="zh-CN" altLang="en-US"/>
        </a:p>
      </dsp:txBody>
      <dsp:txXfrm rot="10800000">
        <a:off x="1892973" y="1063291"/>
        <a:ext cx="6671100" cy="850633"/>
      </dsp:txXfrm>
    </dsp:sp>
    <dsp:sp modelId="{48C23F44-CDC2-4998-B9C4-F737C51D3228}">
      <dsp:nvSpPr>
        <dsp:cNvPr id="5" name="椭圆 4"/>
        <dsp:cNvSpPr/>
      </dsp:nvSpPr>
      <dsp:spPr bwMode="white">
        <a:xfrm>
          <a:off x="1467657" y="1063291"/>
          <a:ext cx="850633" cy="850633"/>
        </a:xfrm>
        <a:prstGeom prst="ellipse">
          <a:avLst/>
        </a:prstGeom>
      </dsp:spPr>
      <dsp:style>
        <a:lnRef idx="0">
          <a:schemeClr val="lt1"/>
        </a:lnRef>
        <a:fillRef idx="1">
          <a:schemeClr val="accent1">
            <a:tint val="50000"/>
            <a:hueOff val="0"/>
            <a:satOff val="-1568"/>
            <a:lumOff val="4314"/>
            <a:alpha val="100000"/>
          </a:schemeClr>
        </a:fillRef>
        <a:effectRef idx="3">
          <a:scrgbClr r="0" g="0" b="0"/>
        </a:effectRef>
        <a:fontRef idx="minor"/>
      </dsp:style>
      <dsp:txXfrm>
        <a:off x="1467657" y="1063291"/>
        <a:ext cx="850633" cy="850633"/>
      </dsp:txXfrm>
    </dsp:sp>
    <dsp:sp modelId="{00C34D87-B2DD-493A-BAA2-1A14EA17DEB1}">
      <dsp:nvSpPr>
        <dsp:cNvPr id="8" name="五边形 7"/>
        <dsp:cNvSpPr/>
      </dsp:nvSpPr>
      <dsp:spPr bwMode="white">
        <a:xfrm rot="10800000">
          <a:off x="1892973" y="2126582"/>
          <a:ext cx="6671100" cy="850633"/>
        </a:xfrm>
        <a:prstGeom prst="homePlate">
          <a:avLst/>
        </a:prstGeom>
      </dsp:spPr>
      <dsp:style>
        <a:lnRef idx="0">
          <a:schemeClr val="lt1"/>
        </a:lnRef>
        <a:fillRef idx="3">
          <a:schemeClr val="accent1">
            <a:shade val="80000"/>
            <a:hueOff val="240000"/>
            <a:satOff val="-25097"/>
            <a:lumOff val="22484"/>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各种定位系统参数对比</a:t>
          </a:r>
          <a:endParaRPr lang="en-US" altLang="zh-CN"/>
        </a:p>
      </dsp:txBody>
      <dsp:txXfrm rot="10800000">
        <a:off x="1892973" y="2126582"/>
        <a:ext cx="6671100" cy="850633"/>
      </dsp:txXfrm>
    </dsp:sp>
    <dsp:sp modelId="{69DE5637-6198-4292-ADFF-69DC2A063BC5}">
      <dsp:nvSpPr>
        <dsp:cNvPr id="7" name="椭圆 6"/>
        <dsp:cNvSpPr/>
      </dsp:nvSpPr>
      <dsp:spPr bwMode="white">
        <a:xfrm>
          <a:off x="1467657" y="2126582"/>
          <a:ext cx="850633" cy="850633"/>
        </a:xfrm>
        <a:prstGeom prst="ellipse">
          <a:avLst/>
        </a:prstGeom>
      </dsp:spPr>
      <dsp:style>
        <a:lnRef idx="0">
          <a:schemeClr val="lt1"/>
        </a:lnRef>
        <a:fillRef idx="1">
          <a:schemeClr val="accent1">
            <a:tint val="50000"/>
            <a:hueOff val="0"/>
            <a:satOff val="-3136"/>
            <a:lumOff val="8627"/>
            <a:alpha val="100000"/>
          </a:schemeClr>
        </a:fillRef>
        <a:effectRef idx="3">
          <a:scrgbClr r="0" g="0" b="0"/>
        </a:effectRef>
        <a:fontRef idx="minor"/>
      </dsp:style>
      <dsp:txXfrm>
        <a:off x="1467657" y="2126582"/>
        <a:ext cx="850633" cy="850633"/>
      </dsp:txXfrm>
    </dsp:sp>
    <dsp:sp modelId="{CC346E3E-8875-4F26-B556-8D90E005A56C}">
      <dsp:nvSpPr>
        <dsp:cNvPr id="10" name="五边形 9"/>
        <dsp:cNvSpPr/>
      </dsp:nvSpPr>
      <dsp:spPr bwMode="white">
        <a:xfrm rot="10800000">
          <a:off x="1892973" y="3189872"/>
          <a:ext cx="6671100" cy="850633"/>
        </a:xfrm>
        <a:prstGeom prst="homePlate">
          <a:avLst/>
        </a:prstGeom>
      </dsp:spPr>
      <dsp:style>
        <a:lnRef idx="0">
          <a:schemeClr val="lt1"/>
        </a:lnRef>
        <a:fillRef idx="3">
          <a:schemeClr val="accent1">
            <a:shade val="80000"/>
            <a:hueOff val="360000"/>
            <a:satOff val="-37646"/>
            <a:lumOff val="33725"/>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gn="ctr">
            <a:lnSpc>
              <a:spcPct val="100000"/>
            </a:lnSpc>
            <a:spcBef>
              <a:spcPct val="0"/>
            </a:spcBef>
            <a:spcAft>
              <a:spcPct val="35000"/>
            </a:spcAft>
          </a:pPr>
          <a:endParaRPr altLang="en-US"/>
        </a:p>
      </dsp:txBody>
      <dsp:txXfrm rot="10800000">
        <a:off x="1892973" y="3189872"/>
        <a:ext cx="6671100" cy="850633"/>
      </dsp:txXfrm>
    </dsp:sp>
    <dsp:sp modelId="{F6F9AB3F-C3D7-4B3B-ADFB-CE4C8E78BCF7}">
      <dsp:nvSpPr>
        <dsp:cNvPr id="9" name="椭圆 8"/>
        <dsp:cNvSpPr/>
      </dsp:nvSpPr>
      <dsp:spPr bwMode="white">
        <a:xfrm>
          <a:off x="1467657" y="3189872"/>
          <a:ext cx="850633" cy="850633"/>
        </a:xfrm>
        <a:prstGeom prst="ellipse">
          <a:avLst/>
        </a:prstGeom>
      </dsp:spPr>
      <dsp:style>
        <a:lnRef idx="0">
          <a:schemeClr val="lt1"/>
        </a:lnRef>
        <a:fillRef idx="1">
          <a:schemeClr val="accent1">
            <a:tint val="50000"/>
            <a:hueOff val="0"/>
            <a:satOff val="-4705"/>
            <a:lumOff val="12941"/>
            <a:alpha val="100000"/>
          </a:schemeClr>
        </a:fillRef>
        <a:effectRef idx="3">
          <a:scrgbClr r="0" g="0" b="0"/>
        </a:effectRef>
        <a:fontRef idx="minor"/>
      </dsp:style>
      <dsp:txXfrm>
        <a:off x="1467657" y="3189872"/>
        <a:ext cx="850633" cy="850633"/>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1897995" cy="5026660"/>
        <a:chOff x="0" y="0"/>
        <a:chExt cx="11897995" cy="5026660"/>
      </a:xfrm>
    </dsp:grpSpPr>
    <dsp:sp modelId="{6301DD0D-4E46-495E-903C-90EFC75650F1}">
      <dsp:nvSpPr>
        <dsp:cNvPr id="55" name="任意多边形 54"/>
        <dsp:cNvSpPr/>
      </dsp:nvSpPr>
      <dsp:spPr bwMode="white">
        <a:xfrm>
          <a:off x="3843968" y="1423291"/>
          <a:ext cx="3020260" cy="480038"/>
        </a:xfrm>
        <a:custGeom>
          <a:avLst/>
          <a:gdLst/>
          <a:ahLst/>
          <a:cxnLst/>
          <a:pathLst>
            <a:path w="4756" h="756">
              <a:moveTo>
                <a:pt x="4756" y="0"/>
              </a:moveTo>
              <a:lnTo>
                <a:pt x="4756" y="612"/>
              </a:lnTo>
              <a:lnTo>
                <a:pt x="0" y="612"/>
              </a:lnTo>
              <a:lnTo>
                <a:pt x="0" y="756"/>
              </a:lnTo>
            </a:path>
          </a:pathLst>
        </a:custGeom>
      </dsp:spPr>
      <dsp:style>
        <a:lnRef idx="2">
          <a:schemeClr val="accent1">
            <a:tint val="99000"/>
          </a:schemeClr>
        </a:lnRef>
        <a:fillRef idx="0">
          <a:schemeClr val="accent1">
            <a:tint val="99000"/>
          </a:schemeClr>
        </a:fillRef>
        <a:effectRef idx="0">
          <a:scrgbClr r="0" g="0" b="0"/>
        </a:effectRef>
        <a:fontRef idx="minor"/>
      </dsp:style>
      <dsp:txXfrm>
        <a:off x="3843968" y="1423291"/>
        <a:ext cx="3020260" cy="480038"/>
      </dsp:txXfrm>
    </dsp:sp>
    <dsp:sp modelId="{109CFCBC-9873-4DD6-BD6B-182BA26D0F6B}">
      <dsp:nvSpPr>
        <dsp:cNvPr id="58" name="任意多边形 57"/>
        <dsp:cNvSpPr/>
      </dsp:nvSpPr>
      <dsp:spPr bwMode="white">
        <a:xfrm>
          <a:off x="823707" y="2949437"/>
          <a:ext cx="3020260" cy="480038"/>
        </a:xfrm>
        <a:custGeom>
          <a:avLst/>
          <a:gdLst/>
          <a:ahLst/>
          <a:cxnLst/>
          <a:pathLst>
            <a:path w="4756" h="756">
              <a:moveTo>
                <a:pt x="4756" y="0"/>
              </a:moveTo>
              <a:lnTo>
                <a:pt x="4756"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823707" y="2949437"/>
        <a:ext cx="3020260" cy="480038"/>
      </dsp:txXfrm>
    </dsp:sp>
    <dsp:sp modelId="{A7E08EA5-F8E7-429A-A77F-D8B22205DD4D}">
      <dsp:nvSpPr>
        <dsp:cNvPr id="61" name="任意多边形 60"/>
        <dsp:cNvSpPr/>
      </dsp:nvSpPr>
      <dsp:spPr bwMode="white">
        <a:xfrm>
          <a:off x="2837214" y="2949437"/>
          <a:ext cx="1006753" cy="480038"/>
        </a:xfrm>
        <a:custGeom>
          <a:avLst/>
          <a:gdLst/>
          <a:ahLst/>
          <a:cxnLst/>
          <a:pathLst>
            <a:path w="1585" h="756">
              <a:moveTo>
                <a:pt x="1585" y="0"/>
              </a:moveTo>
              <a:lnTo>
                <a:pt x="1585"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2837214" y="2949437"/>
        <a:ext cx="1006753" cy="480038"/>
      </dsp:txXfrm>
    </dsp:sp>
    <dsp:sp modelId="{1109DDAA-818A-4030-96D0-E884F2A6F0D0}">
      <dsp:nvSpPr>
        <dsp:cNvPr id="64" name="任意多边形 63"/>
        <dsp:cNvSpPr/>
      </dsp:nvSpPr>
      <dsp:spPr bwMode="white">
        <a:xfrm>
          <a:off x="3843968" y="2949437"/>
          <a:ext cx="1006753" cy="480038"/>
        </a:xfrm>
        <a:custGeom>
          <a:avLst/>
          <a:gdLst/>
          <a:ahLst/>
          <a:cxnLst/>
          <a:pathLst>
            <a:path w="1585" h="756">
              <a:moveTo>
                <a:pt x="0" y="0"/>
              </a:moveTo>
              <a:lnTo>
                <a:pt x="0" y="612"/>
              </a:lnTo>
              <a:lnTo>
                <a:pt x="1585" y="612"/>
              </a:lnTo>
              <a:lnTo>
                <a:pt x="1585"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3843968" y="2949437"/>
        <a:ext cx="1006753" cy="480038"/>
      </dsp:txXfrm>
    </dsp:sp>
    <dsp:sp modelId="{AD2F03A7-49CF-4D9F-BEA1-6C582C3FE2CA}">
      <dsp:nvSpPr>
        <dsp:cNvPr id="67" name="任意多边形 66"/>
        <dsp:cNvSpPr/>
      </dsp:nvSpPr>
      <dsp:spPr bwMode="white">
        <a:xfrm>
          <a:off x="3843968" y="2949437"/>
          <a:ext cx="3020260" cy="480038"/>
        </a:xfrm>
        <a:custGeom>
          <a:avLst/>
          <a:gdLst/>
          <a:ahLst/>
          <a:cxnLst/>
          <a:pathLst>
            <a:path w="4756" h="756">
              <a:moveTo>
                <a:pt x="0" y="0"/>
              </a:moveTo>
              <a:lnTo>
                <a:pt x="0" y="612"/>
              </a:lnTo>
              <a:lnTo>
                <a:pt x="4756" y="612"/>
              </a:lnTo>
              <a:lnTo>
                <a:pt x="4756"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3843968" y="2949437"/>
        <a:ext cx="3020260" cy="480038"/>
      </dsp:txXfrm>
    </dsp:sp>
    <dsp:sp modelId="{CCED559B-D4CD-4F6A-BAB6-E6B97BA9F1DD}">
      <dsp:nvSpPr>
        <dsp:cNvPr id="70" name="任意多边形 69"/>
        <dsp:cNvSpPr/>
      </dsp:nvSpPr>
      <dsp:spPr bwMode="white">
        <a:xfrm>
          <a:off x="6864228" y="1423291"/>
          <a:ext cx="3020260" cy="480038"/>
        </a:xfrm>
        <a:custGeom>
          <a:avLst/>
          <a:gdLst/>
          <a:ahLst/>
          <a:cxnLst/>
          <a:pathLst>
            <a:path w="4756" h="756">
              <a:moveTo>
                <a:pt x="0" y="0"/>
              </a:moveTo>
              <a:lnTo>
                <a:pt x="0" y="612"/>
              </a:lnTo>
              <a:lnTo>
                <a:pt x="4756" y="612"/>
              </a:lnTo>
              <a:lnTo>
                <a:pt x="4756" y="756"/>
              </a:lnTo>
            </a:path>
          </a:pathLst>
        </a:custGeom>
      </dsp:spPr>
      <dsp:style>
        <a:lnRef idx="2">
          <a:schemeClr val="accent1">
            <a:tint val="99000"/>
          </a:schemeClr>
        </a:lnRef>
        <a:fillRef idx="0">
          <a:schemeClr val="accent1">
            <a:tint val="99000"/>
          </a:schemeClr>
        </a:fillRef>
        <a:effectRef idx="0">
          <a:scrgbClr r="0" g="0" b="0"/>
        </a:effectRef>
        <a:fontRef idx="minor"/>
      </dsp:style>
      <dsp:txXfrm>
        <a:off x="6864228" y="1423291"/>
        <a:ext cx="3020260" cy="480038"/>
      </dsp:txXfrm>
    </dsp:sp>
    <dsp:sp modelId="{BF3F8D96-CD5B-4F2F-AF51-BD860E76BB52}">
      <dsp:nvSpPr>
        <dsp:cNvPr id="73" name="任意多边形 72"/>
        <dsp:cNvSpPr/>
      </dsp:nvSpPr>
      <dsp:spPr bwMode="white">
        <a:xfrm>
          <a:off x="8877735" y="2949437"/>
          <a:ext cx="1006753" cy="480038"/>
        </a:xfrm>
        <a:custGeom>
          <a:avLst/>
          <a:gdLst/>
          <a:ahLst/>
          <a:cxnLst/>
          <a:pathLst>
            <a:path w="1585" h="756">
              <a:moveTo>
                <a:pt x="1585" y="0"/>
              </a:moveTo>
              <a:lnTo>
                <a:pt x="1585"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8877735" y="2949437"/>
        <a:ext cx="1006753" cy="480038"/>
      </dsp:txXfrm>
    </dsp:sp>
    <dsp:sp modelId="{4560FE38-563A-4C9F-BF9C-A36DF68E2FF7}">
      <dsp:nvSpPr>
        <dsp:cNvPr id="76" name="任意多边形 75"/>
        <dsp:cNvSpPr/>
      </dsp:nvSpPr>
      <dsp:spPr bwMode="white">
        <a:xfrm>
          <a:off x="9884488" y="2949437"/>
          <a:ext cx="1006753" cy="480038"/>
        </a:xfrm>
        <a:custGeom>
          <a:avLst/>
          <a:gdLst/>
          <a:ahLst/>
          <a:cxnLst/>
          <a:pathLst>
            <a:path w="1585" h="756">
              <a:moveTo>
                <a:pt x="0" y="0"/>
              </a:moveTo>
              <a:lnTo>
                <a:pt x="0" y="612"/>
              </a:lnTo>
              <a:lnTo>
                <a:pt x="1585" y="612"/>
              </a:lnTo>
              <a:lnTo>
                <a:pt x="1585"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9884488" y="2949437"/>
        <a:ext cx="1006753" cy="480038"/>
      </dsp:txXfrm>
    </dsp:sp>
    <dsp:sp modelId="{0BDA64DD-17CE-425B-8DBF-D18BAEC45FB4}">
      <dsp:nvSpPr>
        <dsp:cNvPr id="53" name="圆角矩形 52"/>
        <dsp:cNvSpPr/>
      </dsp:nvSpPr>
      <dsp:spPr bwMode="white">
        <a:xfrm>
          <a:off x="6040521" y="377182"/>
          <a:ext cx="1647415" cy="1046108"/>
        </a:xfrm>
        <a:prstGeom prst="roundRect">
          <a:avLst>
            <a:gd name="adj" fmla="val 10000"/>
          </a:avLst>
        </a:prstGeom>
      </dsp:spPr>
      <dsp:style>
        <a:lnRef idx="0">
          <a:schemeClr val="lt1"/>
        </a:lnRef>
        <a:fillRef idx="3">
          <a:schemeClr val="accent1">
            <a:shade val="80000"/>
          </a:schemeClr>
        </a:fillRef>
        <a:effectRef idx="3">
          <a:scrgbClr r="0" g="0" b="0"/>
        </a:effectRef>
        <a:fontRef idx="minor">
          <a:schemeClr val="lt1"/>
        </a:fontRef>
      </dsp:style>
      <dsp:txXfrm>
        <a:off x="6040521" y="377182"/>
        <a:ext cx="1647415" cy="1046108"/>
      </dsp:txXfrm>
    </dsp:sp>
    <dsp:sp modelId="{7CE38DE6-47A2-4631-8568-D8825BCA8BD1}">
      <dsp:nvSpPr>
        <dsp:cNvPr id="54" name="圆角矩形 53"/>
        <dsp:cNvSpPr/>
      </dsp:nvSpPr>
      <dsp:spPr bwMode="white">
        <a:xfrm>
          <a:off x="6223567" y="551076"/>
          <a:ext cx="1647415" cy="1046108"/>
        </a:xfrm>
        <a:prstGeom prst="roundRect">
          <a:avLst>
            <a:gd name="adj" fmla="val 10000"/>
          </a:avLst>
        </a:prstGeom>
      </dsp:spPr>
      <dsp:style>
        <a:lnRef idx="1">
          <a:schemeClr val="accent1">
            <a:shade val="80000"/>
          </a:schemeClr>
        </a:lnRef>
        <a:fillRef idx="1">
          <a:schemeClr val="lt1">
            <a:alpha val="90000"/>
          </a:schemeClr>
        </a:fillRef>
        <a:effectRef idx="2">
          <a:scrgbClr r="0" g="0" b="0"/>
        </a:effectRef>
        <a:fontRef idx="minor"/>
      </dsp:style>
      <dsp:txBody>
        <a:bodyPr vert="horz" wrap="square" lIns="76200" tIns="76200" rIns="76200" bIns="7620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lang="zh-CN" altLang="en-US" sz="2000" b="1">
              <a:solidFill>
                <a:schemeClr val="dk1"/>
              </a:solidFill>
            </a:rPr>
            <a:t>室外定位技术</a:t>
          </a:r>
          <a:endParaRPr lang="zh-CN" altLang="en-US" sz="2000" b="1">
            <a:solidFill>
              <a:schemeClr val="dk1"/>
            </a:solidFill>
          </a:endParaRPr>
        </a:p>
      </dsp:txBody>
      <dsp:txXfrm>
        <a:off x="6223567" y="551076"/>
        <a:ext cx="1647415" cy="1046108"/>
      </dsp:txXfrm>
    </dsp:sp>
    <dsp:sp modelId="{AD73E4EA-53C6-4798-8E58-4DC0198B9723}">
      <dsp:nvSpPr>
        <dsp:cNvPr id="56" name="圆角矩形 55"/>
        <dsp:cNvSpPr/>
      </dsp:nvSpPr>
      <dsp:spPr bwMode="white">
        <a:xfrm>
          <a:off x="3020260" y="1903329"/>
          <a:ext cx="1647415" cy="1046108"/>
        </a:xfrm>
        <a:prstGeom prst="roundRect">
          <a:avLst>
            <a:gd name="adj" fmla="val 10000"/>
          </a:avLst>
        </a:prstGeom>
      </dsp:spPr>
      <dsp:style>
        <a:lnRef idx="0">
          <a:schemeClr val="lt1"/>
        </a:lnRef>
        <a:fillRef idx="3">
          <a:schemeClr val="accent1">
            <a:tint val="99000"/>
            <a:hueOff val="0"/>
            <a:satOff val="0"/>
            <a:lumOff val="0"/>
            <a:alpha val="100000"/>
          </a:schemeClr>
        </a:fillRef>
        <a:effectRef idx="3">
          <a:scrgbClr r="0" g="0" b="0"/>
        </a:effectRef>
        <a:fontRef idx="minor">
          <a:schemeClr val="lt1"/>
        </a:fontRef>
      </dsp:style>
      <dsp:txXfrm>
        <a:off x="3020260" y="1903329"/>
        <a:ext cx="1647415" cy="1046108"/>
      </dsp:txXfrm>
    </dsp:sp>
    <dsp:sp modelId="{72390335-A04F-4053-9BFC-120EC12E6325}">
      <dsp:nvSpPr>
        <dsp:cNvPr id="57" name="圆角矩形 56"/>
        <dsp:cNvSpPr/>
      </dsp:nvSpPr>
      <dsp:spPr bwMode="white">
        <a:xfrm>
          <a:off x="3203306" y="2077223"/>
          <a:ext cx="1647415" cy="1046108"/>
        </a:xfrm>
        <a:prstGeom prst="roundRect">
          <a:avLst>
            <a:gd name="adj" fmla="val 10000"/>
          </a:avLst>
        </a:prstGeom>
      </dsp:spPr>
      <dsp:style>
        <a:lnRef idx="1">
          <a:schemeClr val="accent1">
            <a:tint val="99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lang="zh-CN" altLang="en-US">
              <a:solidFill>
                <a:schemeClr val="dk1"/>
              </a:solidFill>
            </a:rPr>
            <a:t>卫星定位技术</a:t>
          </a:r>
          <a:endParaRPr lang="zh-CN" altLang="en-US">
            <a:solidFill>
              <a:schemeClr val="dk1"/>
            </a:solidFill>
          </a:endParaRPr>
        </a:p>
      </dsp:txBody>
      <dsp:txXfrm>
        <a:off x="3203306" y="2077223"/>
        <a:ext cx="1647415" cy="1046108"/>
      </dsp:txXfrm>
    </dsp:sp>
    <dsp:sp modelId="{9D9F439E-BFD5-4629-8BF8-AF06A1DB6FEA}">
      <dsp:nvSpPr>
        <dsp:cNvPr id="59" name="圆角矩形 58"/>
        <dsp:cNvSpPr/>
      </dsp:nvSpPr>
      <dsp:spPr bwMode="white">
        <a:xfrm>
          <a:off x="0"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0" y="3429476"/>
        <a:ext cx="1647415" cy="1046108"/>
      </dsp:txXfrm>
    </dsp:sp>
    <dsp:sp modelId="{1FBF71B6-A1C8-4E95-BC35-B7ABF5436B16}">
      <dsp:nvSpPr>
        <dsp:cNvPr id="60" name="圆角矩形 59"/>
        <dsp:cNvSpPr/>
      </dsp:nvSpPr>
      <dsp:spPr bwMode="white">
        <a:xfrm>
          <a:off x="183046"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lang="zh-CN" altLang="en-US">
              <a:solidFill>
                <a:srgbClr val="C00000"/>
              </a:solidFill>
              <a:sym typeface="+mn-ea"/>
            </a:rPr>
            <a:t>PS</a:t>
          </a:r>
          <a:endParaRPr lang="zh-CN" altLang="en-US">
            <a:solidFill>
              <a:srgbClr val="C00000"/>
            </a:solidFill>
            <a:sym typeface="+mn-ea"/>
          </a:endParaRPr>
        </a:p>
      </dsp:txBody>
      <dsp:txXfrm>
        <a:off x="183046" y="3603369"/>
        <a:ext cx="1647415" cy="1046108"/>
      </dsp:txXfrm>
    </dsp:sp>
    <dsp:sp modelId="{0F27D0E1-96A5-471D-8357-E68461C4A243}">
      <dsp:nvSpPr>
        <dsp:cNvPr id="62" name="圆角矩形 61"/>
        <dsp:cNvSpPr/>
      </dsp:nvSpPr>
      <dsp:spPr bwMode="white">
        <a:xfrm>
          <a:off x="2013507"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2013507" y="3429476"/>
        <a:ext cx="1647415" cy="1046108"/>
      </dsp:txXfrm>
    </dsp:sp>
    <dsp:sp modelId="{391CFA83-231C-4F43-B85F-49C3B10838D5}">
      <dsp:nvSpPr>
        <dsp:cNvPr id="63" name="圆角矩形 62"/>
        <dsp:cNvSpPr/>
      </dsp:nvSpPr>
      <dsp:spPr bwMode="white">
        <a:xfrm>
          <a:off x="2196553"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altLang="en-US">
              <a:solidFill>
                <a:srgbClr val="C00000"/>
              </a:solidFill>
              <a:sym typeface="+mn-ea"/>
            </a:rPr>
            <a:t>LONASS</a:t>
          </a:r>
          <a:endParaRPr altLang="en-US">
            <a:solidFill>
              <a:srgbClr val="C00000"/>
            </a:solidFill>
            <a:sym typeface="+mn-ea"/>
          </a:endParaRPr>
        </a:p>
      </dsp:txBody>
      <dsp:txXfrm>
        <a:off x="2196553" y="3603369"/>
        <a:ext cx="1647415" cy="1046108"/>
      </dsp:txXfrm>
    </dsp:sp>
    <dsp:sp modelId="{4CC896F6-97C0-46AC-ACA1-9E9C890DCEED}">
      <dsp:nvSpPr>
        <dsp:cNvPr id="65" name="圆角矩形 64"/>
        <dsp:cNvSpPr/>
      </dsp:nvSpPr>
      <dsp:spPr bwMode="white">
        <a:xfrm>
          <a:off x="4027014"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4027014" y="3429476"/>
        <a:ext cx="1647415" cy="1046108"/>
      </dsp:txXfrm>
    </dsp:sp>
    <dsp:sp modelId="{98A62922-7009-4935-AA8A-2430F185C970}">
      <dsp:nvSpPr>
        <dsp:cNvPr id="66" name="圆角矩形 65"/>
        <dsp:cNvSpPr/>
      </dsp:nvSpPr>
      <dsp:spPr bwMode="white">
        <a:xfrm>
          <a:off x="4210060"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altLang="en-US">
              <a:solidFill>
                <a:srgbClr val="C00000"/>
              </a:solidFill>
              <a:sym typeface="+mn-ea"/>
            </a:rPr>
            <a:t>ALILEO</a:t>
          </a:r>
          <a:endParaRPr altLang="en-US">
            <a:solidFill>
              <a:srgbClr val="C00000"/>
            </a:solidFill>
            <a:sym typeface="+mn-ea"/>
          </a:endParaRPr>
        </a:p>
      </dsp:txBody>
      <dsp:txXfrm>
        <a:off x="4210060" y="3603369"/>
        <a:ext cx="1647415" cy="1046108"/>
      </dsp:txXfrm>
    </dsp:sp>
    <dsp:sp modelId="{5FA9CABB-534E-428C-8490-D64AAC8BFEE5}">
      <dsp:nvSpPr>
        <dsp:cNvPr id="68" name="圆角矩形 67"/>
        <dsp:cNvSpPr/>
      </dsp:nvSpPr>
      <dsp:spPr bwMode="white">
        <a:xfrm>
          <a:off x="6040521"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6040521" y="3429476"/>
        <a:ext cx="1647415" cy="1046108"/>
      </dsp:txXfrm>
    </dsp:sp>
    <dsp:sp modelId="{6DE312E3-8097-42AC-B226-CA3F00C91F16}">
      <dsp:nvSpPr>
        <dsp:cNvPr id="69" name="圆角矩形 68"/>
        <dsp:cNvSpPr/>
      </dsp:nvSpPr>
      <dsp:spPr bwMode="white">
        <a:xfrm>
          <a:off x="6223567"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B</a:t>
          </a:r>
          <a:r>
            <a:rPr altLang="en-US">
              <a:solidFill>
                <a:srgbClr val="C00000"/>
              </a:solidFill>
              <a:sym typeface="+mn-ea"/>
            </a:rPr>
            <a:t>DS</a:t>
          </a:r>
          <a:endParaRPr altLang="en-US">
            <a:solidFill>
              <a:srgbClr val="C00000"/>
            </a:solidFill>
            <a:sym typeface="+mn-ea"/>
          </a:endParaRPr>
        </a:p>
      </dsp:txBody>
      <dsp:txXfrm>
        <a:off x="6223567" y="3603369"/>
        <a:ext cx="1647415" cy="1046108"/>
      </dsp:txXfrm>
    </dsp:sp>
    <dsp:sp modelId="{7616ADCB-DF23-4A36-9494-A330743D923C}">
      <dsp:nvSpPr>
        <dsp:cNvPr id="71" name="圆角矩形 70"/>
        <dsp:cNvSpPr/>
      </dsp:nvSpPr>
      <dsp:spPr bwMode="white">
        <a:xfrm>
          <a:off x="9060781" y="1903329"/>
          <a:ext cx="1647415" cy="1046108"/>
        </a:xfrm>
        <a:prstGeom prst="roundRect">
          <a:avLst>
            <a:gd name="adj" fmla="val 10000"/>
          </a:avLst>
        </a:prstGeom>
      </dsp:spPr>
      <dsp:style>
        <a:lnRef idx="0">
          <a:schemeClr val="lt1"/>
        </a:lnRef>
        <a:fillRef idx="3">
          <a:schemeClr val="accent1">
            <a:tint val="99000"/>
            <a:hueOff val="0"/>
            <a:satOff val="0"/>
            <a:lumOff val="0"/>
            <a:alpha val="100000"/>
          </a:schemeClr>
        </a:fillRef>
        <a:effectRef idx="3">
          <a:scrgbClr r="0" g="0" b="0"/>
        </a:effectRef>
        <a:fontRef idx="minor">
          <a:schemeClr val="lt1"/>
        </a:fontRef>
      </dsp:style>
      <dsp:txXfrm>
        <a:off x="9060781" y="1903329"/>
        <a:ext cx="1647415" cy="1046108"/>
      </dsp:txXfrm>
    </dsp:sp>
    <dsp:sp modelId="{BAEF1500-0E8A-410C-BA2F-32ED185DD30D}">
      <dsp:nvSpPr>
        <dsp:cNvPr id="72" name="圆角矩形 71"/>
        <dsp:cNvSpPr/>
      </dsp:nvSpPr>
      <dsp:spPr bwMode="white">
        <a:xfrm>
          <a:off x="9243827" y="2077223"/>
          <a:ext cx="1647415" cy="1046108"/>
        </a:xfrm>
        <a:prstGeom prst="roundRect">
          <a:avLst>
            <a:gd name="adj" fmla="val 10000"/>
          </a:avLst>
        </a:prstGeom>
      </dsp:spPr>
      <dsp:style>
        <a:lnRef idx="1">
          <a:schemeClr val="accent1">
            <a:tint val="99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移动通信网定位技术</a:t>
          </a:r>
          <a:endParaRPr altLang="en-US">
            <a:solidFill>
              <a:schemeClr val="dk1"/>
            </a:solidFill>
          </a:endParaRPr>
        </a:p>
      </dsp:txBody>
      <dsp:txXfrm>
        <a:off x="9243827" y="2077223"/>
        <a:ext cx="1647415" cy="1046108"/>
      </dsp:txXfrm>
    </dsp:sp>
    <dsp:sp modelId="{2C77B69A-417E-4A58-9DC0-93CA291ED69C}">
      <dsp:nvSpPr>
        <dsp:cNvPr id="74" name="圆角矩形 73"/>
        <dsp:cNvSpPr/>
      </dsp:nvSpPr>
      <dsp:spPr bwMode="white">
        <a:xfrm>
          <a:off x="8054027"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8054027" y="3429476"/>
        <a:ext cx="1647415" cy="1046108"/>
      </dsp:txXfrm>
    </dsp:sp>
    <dsp:sp modelId="{FAF62D9D-ADD8-4972-9B48-B3108D1E9D00}">
      <dsp:nvSpPr>
        <dsp:cNvPr id="75" name="圆角矩形 74"/>
        <dsp:cNvSpPr/>
      </dsp:nvSpPr>
      <dsp:spPr bwMode="white">
        <a:xfrm>
          <a:off x="8237073"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基站定位</a:t>
          </a:r>
          <a:endParaRPr altLang="en-US">
            <a:solidFill>
              <a:schemeClr val="dk1"/>
            </a:solidFill>
          </a:endParaRPr>
        </a:p>
      </dsp:txBody>
      <dsp:txXfrm>
        <a:off x="8237073" y="3603369"/>
        <a:ext cx="1647415" cy="1046108"/>
      </dsp:txXfrm>
    </dsp:sp>
    <dsp:sp modelId="{D955AD2F-12F3-4BEE-802E-4FFA295246A0}">
      <dsp:nvSpPr>
        <dsp:cNvPr id="77" name="圆角矩形 76"/>
        <dsp:cNvSpPr/>
      </dsp:nvSpPr>
      <dsp:spPr bwMode="white">
        <a:xfrm>
          <a:off x="10067534"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10067534" y="3429476"/>
        <a:ext cx="1647415" cy="1046108"/>
      </dsp:txXfrm>
    </dsp:sp>
    <dsp:sp modelId="{16EBDA42-6872-4ABB-9BAA-D3DDEDD3E427}">
      <dsp:nvSpPr>
        <dsp:cNvPr id="78" name="圆角矩形 77"/>
        <dsp:cNvSpPr/>
      </dsp:nvSpPr>
      <dsp:spPr bwMode="white">
        <a:xfrm>
          <a:off x="10250580"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终端定位</a:t>
          </a:r>
          <a:endParaRPr altLang="en-US">
            <a:solidFill>
              <a:schemeClr val="dk1"/>
            </a:solidFill>
          </a:endParaRPr>
        </a:p>
      </dsp:txBody>
      <dsp:txXfrm>
        <a:off x="10250580" y="3603369"/>
        <a:ext cx="1647415" cy="1046108"/>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0949940" cy="4700905"/>
        <a:chOff x="0" y="0"/>
        <a:chExt cx="10949940" cy="4700905"/>
      </a:xfrm>
    </dsp:grpSpPr>
    <dsp:sp modelId="{4336AD91-6774-4DB4-BDD0-A33B76AEE6B7}">
      <dsp:nvSpPr>
        <dsp:cNvPr id="8" name="任意多边形 7"/>
        <dsp:cNvSpPr/>
      </dsp:nvSpPr>
      <dsp:spPr bwMode="white">
        <a:xfrm>
          <a:off x="1182499" y="2102128"/>
          <a:ext cx="4292471" cy="496650"/>
        </a:xfrm>
        <a:custGeom>
          <a:avLst/>
          <a:gdLst/>
          <a:ahLst/>
          <a:cxnLst/>
          <a:pathLst>
            <a:path w="6760" h="782">
              <a:moveTo>
                <a:pt x="6760" y="0"/>
              </a:moveTo>
              <a:lnTo>
                <a:pt x="6760" y="391"/>
              </a:lnTo>
              <a:lnTo>
                <a:pt x="0" y="391"/>
              </a:lnTo>
              <a:lnTo>
                <a:pt x="0" y="782"/>
              </a:lnTo>
            </a:path>
          </a:pathLst>
        </a:custGeom>
      </dsp:spPr>
      <dsp:style>
        <a:lnRef idx="2">
          <a:schemeClr val="accent1">
            <a:shade val="60000"/>
          </a:schemeClr>
        </a:lnRef>
        <a:fillRef idx="0">
          <a:schemeClr val="accent1"/>
        </a:fillRef>
        <a:effectRef idx="0">
          <a:scrgbClr r="0" g="0" b="0"/>
        </a:effectRef>
        <a:fontRef idx="minor"/>
      </dsp:style>
      <dsp:txXfrm>
        <a:off x="1182499" y="2102128"/>
        <a:ext cx="4292471" cy="496650"/>
      </dsp:txXfrm>
    </dsp:sp>
    <dsp:sp modelId="{A821C77F-7A2C-4DDE-9291-69407393C5AF}">
      <dsp:nvSpPr>
        <dsp:cNvPr id="17" name="任意多边形 16"/>
        <dsp:cNvSpPr/>
      </dsp:nvSpPr>
      <dsp:spPr bwMode="white">
        <a:xfrm>
          <a:off x="4044146" y="2102128"/>
          <a:ext cx="1430824" cy="496650"/>
        </a:xfrm>
        <a:custGeom>
          <a:avLst/>
          <a:gdLst/>
          <a:ahLst/>
          <a:cxnLst/>
          <a:pathLst>
            <a:path w="2253" h="782">
              <a:moveTo>
                <a:pt x="2253" y="0"/>
              </a:moveTo>
              <a:lnTo>
                <a:pt x="2253" y="391"/>
              </a:lnTo>
              <a:lnTo>
                <a:pt x="0" y="391"/>
              </a:lnTo>
              <a:lnTo>
                <a:pt x="0" y="782"/>
              </a:lnTo>
            </a:path>
          </a:pathLst>
        </a:custGeom>
      </dsp:spPr>
      <dsp:style>
        <a:lnRef idx="2">
          <a:schemeClr val="accent1">
            <a:shade val="60000"/>
          </a:schemeClr>
        </a:lnRef>
        <a:fillRef idx="0">
          <a:schemeClr val="accent1"/>
        </a:fillRef>
        <a:effectRef idx="0">
          <a:scrgbClr r="0" g="0" b="0"/>
        </a:effectRef>
        <a:fontRef idx="minor"/>
      </dsp:style>
      <dsp:txXfrm>
        <a:off x="4044146" y="2102128"/>
        <a:ext cx="1430824" cy="496650"/>
      </dsp:txXfrm>
    </dsp:sp>
    <dsp:sp modelId="{AD8E07B5-0CCB-4B74-973B-4DFE26EA7175}">
      <dsp:nvSpPr>
        <dsp:cNvPr id="20" name="任意多边形 19"/>
        <dsp:cNvSpPr/>
      </dsp:nvSpPr>
      <dsp:spPr bwMode="white">
        <a:xfrm>
          <a:off x="5474970" y="2102128"/>
          <a:ext cx="1430824" cy="496650"/>
        </a:xfrm>
        <a:custGeom>
          <a:avLst/>
          <a:gdLst/>
          <a:ahLst/>
          <a:cxnLst/>
          <a:pathLst>
            <a:path w="2253" h="782">
              <a:moveTo>
                <a:pt x="0" y="0"/>
              </a:moveTo>
              <a:lnTo>
                <a:pt x="0" y="391"/>
              </a:lnTo>
              <a:lnTo>
                <a:pt x="2253" y="391"/>
              </a:lnTo>
              <a:lnTo>
                <a:pt x="2253" y="782"/>
              </a:lnTo>
            </a:path>
          </a:pathLst>
        </a:custGeom>
      </dsp:spPr>
      <dsp:style>
        <a:lnRef idx="2">
          <a:schemeClr val="accent1">
            <a:shade val="60000"/>
          </a:schemeClr>
        </a:lnRef>
        <a:fillRef idx="0">
          <a:schemeClr val="accent1"/>
        </a:fillRef>
        <a:effectRef idx="0">
          <a:scrgbClr r="0" g="0" b="0"/>
        </a:effectRef>
        <a:fontRef idx="minor"/>
      </dsp:style>
      <dsp:txXfrm>
        <a:off x="5474970" y="2102128"/>
        <a:ext cx="1430824" cy="496650"/>
      </dsp:txXfrm>
    </dsp:sp>
    <dsp:sp modelId="{F3FBFC0D-1C10-482A-B755-432B7B102F58}">
      <dsp:nvSpPr>
        <dsp:cNvPr id="11" name="任意多边形 10"/>
        <dsp:cNvSpPr/>
      </dsp:nvSpPr>
      <dsp:spPr bwMode="white">
        <a:xfrm>
          <a:off x="5474970" y="2102128"/>
          <a:ext cx="4292471" cy="496650"/>
        </a:xfrm>
        <a:custGeom>
          <a:avLst/>
          <a:gdLst/>
          <a:ahLst/>
          <a:cxnLst/>
          <a:pathLst>
            <a:path w="6760" h="782">
              <a:moveTo>
                <a:pt x="0" y="0"/>
              </a:moveTo>
              <a:lnTo>
                <a:pt x="0" y="391"/>
              </a:lnTo>
              <a:lnTo>
                <a:pt x="6760" y="391"/>
              </a:lnTo>
              <a:lnTo>
                <a:pt x="6760" y="782"/>
              </a:lnTo>
            </a:path>
          </a:pathLst>
        </a:custGeom>
      </dsp:spPr>
      <dsp:style>
        <a:lnRef idx="2">
          <a:schemeClr val="accent1">
            <a:shade val="60000"/>
          </a:schemeClr>
        </a:lnRef>
        <a:fillRef idx="0">
          <a:schemeClr val="accent1"/>
        </a:fillRef>
        <a:effectRef idx="0">
          <a:scrgbClr r="0" g="0" b="0"/>
        </a:effectRef>
        <a:fontRef idx="minor"/>
      </dsp:style>
      <dsp:txXfrm>
        <a:off x="5474970" y="2102128"/>
        <a:ext cx="4292471" cy="496650"/>
      </dsp:txXfrm>
    </dsp:sp>
    <dsp:sp modelId="{3F87A36D-B515-4CB3-9442-512F3C54FBDD}">
      <dsp:nvSpPr>
        <dsp:cNvPr id="3" name="矩形 2"/>
        <dsp:cNvSpPr/>
      </dsp:nvSpPr>
      <dsp:spPr bwMode="white">
        <a:xfrm>
          <a:off x="4292471" y="919629"/>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rPr>
            <a:t>算法分类</a:t>
          </a:r>
          <a:endParaRPr lang="zh-CN" altLang="en-US" sz="2000">
            <a:latin typeface="微软雅黑" panose="020B0503020204020204" charset="-122"/>
            <a:ea typeface="微软雅黑" panose="020B0503020204020204" charset="-122"/>
          </a:endParaRPr>
        </a:p>
      </dsp:txBody>
      <dsp:txXfrm>
        <a:off x="4292471" y="919629"/>
        <a:ext cx="2364998" cy="1182499"/>
      </dsp:txXfrm>
    </dsp:sp>
    <dsp:sp modelId="{AFBE47F0-7A8F-4C93-AF1D-8BA2F7BEC08C}">
      <dsp:nvSpPr>
        <dsp:cNvPr id="9" name="矩形 8"/>
        <dsp:cNvSpPr/>
      </dsp:nvSpPr>
      <dsp:spPr bwMode="white">
        <a:xfrm>
          <a:off x="0"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时间到达法（TOA）</a:t>
          </a:r>
          <a:endParaRPr lang="zh-CN" altLang="en-US" sz="2000">
            <a:latin typeface="微软雅黑" panose="020B0503020204020204" charset="-122"/>
            <a:ea typeface="微软雅黑" panose="020B0503020204020204" charset="-122"/>
            <a:cs typeface="微软雅黑" panose="020B0503020204020204" charset="-122"/>
          </a:endParaRPr>
        </a:p>
      </dsp:txBody>
      <dsp:txXfrm>
        <a:off x="0" y="2598777"/>
        <a:ext cx="2364998" cy="1182499"/>
      </dsp:txXfrm>
    </dsp:sp>
    <dsp:sp modelId="{0181AB25-17E8-4729-A19A-3FF1E071EE6F}">
      <dsp:nvSpPr>
        <dsp:cNvPr id="18" name="矩形 17"/>
        <dsp:cNvSpPr/>
      </dsp:nvSpPr>
      <dsp:spPr bwMode="white">
        <a:xfrm>
          <a:off x="2861647"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时间</a:t>
          </a:r>
          <a:r>
            <a:rPr altLang="en-US" sz="2000">
              <a:latin typeface="微软雅黑" panose="020B0503020204020204" charset="-122"/>
              <a:ea typeface="微软雅黑" panose="020B0503020204020204" charset="-122"/>
              <a:cs typeface="微软雅黑" panose="020B0503020204020204" charset="-122"/>
            </a:rPr>
            <a:t>到达差法（TDOA</a:t>
          </a:r>
          <a:r>
            <a:rPr altLang="en-US" sz="2000">
              <a:latin typeface="微软雅黑" panose="020B0503020204020204" charset="-122"/>
              <a:ea typeface="微软雅黑" panose="020B0503020204020204" charset="-122"/>
              <a:cs typeface="微软雅黑" panose="020B0503020204020204" charset="-122"/>
            </a:rPr>
            <a:t>）</a:t>
          </a:r>
          <a:endParaRPr altLang="en-US" sz="2000">
            <a:latin typeface="微软雅黑" panose="020B0503020204020204" charset="-122"/>
            <a:ea typeface="微软雅黑" panose="020B0503020204020204" charset="-122"/>
            <a:cs typeface="微软雅黑" panose="020B0503020204020204" charset="-122"/>
          </a:endParaRPr>
        </a:p>
      </dsp:txBody>
      <dsp:txXfrm>
        <a:off x="2861647" y="2598777"/>
        <a:ext cx="2364998" cy="1182499"/>
      </dsp:txXfrm>
    </dsp:sp>
    <dsp:sp modelId="{1BB13D90-3081-4500-ACC4-7BC0FE848E98}">
      <dsp:nvSpPr>
        <dsp:cNvPr id="21" name="矩形 20"/>
        <dsp:cNvSpPr/>
      </dsp:nvSpPr>
      <dsp:spPr bwMode="white">
        <a:xfrm>
          <a:off x="5723295"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信号强度法（RSSI）</a:t>
          </a:r>
          <a:endParaRPr altLang="en-US" sz="2000">
            <a:latin typeface="微软雅黑" panose="020B0503020204020204" charset="-122"/>
            <a:ea typeface="微软雅黑" panose="020B0503020204020204" charset="-122"/>
            <a:cs typeface="微软雅黑" panose="020B0503020204020204" charset="-122"/>
          </a:endParaRPr>
        </a:p>
      </dsp:txBody>
      <dsp:txXfrm>
        <a:off x="5723295" y="2598777"/>
        <a:ext cx="2364998" cy="1182499"/>
      </dsp:txXfrm>
    </dsp:sp>
    <dsp:sp modelId="{CD29CA80-3F78-4D10-B0B9-E1DB408EE544}">
      <dsp:nvSpPr>
        <dsp:cNvPr id="12" name="矩形 11"/>
        <dsp:cNvSpPr/>
      </dsp:nvSpPr>
      <dsp:spPr bwMode="white">
        <a:xfrm>
          <a:off x="8584942"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到达角度差法（AOA）</a:t>
          </a:r>
          <a:endParaRPr lang="zh-CN" altLang="en-US" sz="2000">
            <a:latin typeface="微软雅黑" panose="020B0503020204020204" charset="-122"/>
            <a:ea typeface="微软雅黑" panose="020B0503020204020204" charset="-122"/>
            <a:cs typeface="微软雅黑" panose="020B0503020204020204" charset="-122"/>
          </a:endParaRPr>
        </a:p>
      </dsp:txBody>
      <dsp:txXfrm>
        <a:off x="8584942" y="2598777"/>
        <a:ext cx="2364998" cy="1182499"/>
      </dsp:txXfrm>
    </dsp:sp>
    <dsp:sp modelId="{C8EA578D-1EEF-4168-811C-C3CB6C46B153}">
      <dsp:nvSpPr>
        <dsp:cNvPr id="4" name="矩形 3" hidden="1"/>
        <dsp:cNvSpPr/>
      </dsp:nvSpPr>
      <dsp:spPr>
        <a:xfrm>
          <a:off x="4292471" y="919629"/>
          <a:ext cx="473000" cy="1182499"/>
        </a:xfrm>
        <a:prstGeom prst="rect">
          <a:avLst/>
        </a:prstGeom>
      </dsp:spPr>
      <dsp:txXfrm>
        <a:off x="4292471" y="919629"/>
        <a:ext cx="473000" cy="1182499"/>
      </dsp:txXfrm>
    </dsp:sp>
    <dsp:sp modelId="{2445C7C8-45D2-4D23-B6BE-965FFAF23B88}">
      <dsp:nvSpPr>
        <dsp:cNvPr id="10" name="矩形 9" hidden="1"/>
        <dsp:cNvSpPr/>
      </dsp:nvSpPr>
      <dsp:spPr>
        <a:xfrm>
          <a:off x="0" y="2598777"/>
          <a:ext cx="473000" cy="1182499"/>
        </a:xfrm>
        <a:prstGeom prst="rect">
          <a:avLst/>
        </a:prstGeom>
      </dsp:spPr>
      <dsp:txXfrm>
        <a:off x="0" y="2598777"/>
        <a:ext cx="473000" cy="1182499"/>
      </dsp:txXfrm>
    </dsp:sp>
    <dsp:sp modelId="{B1C89635-357A-4930-8518-AD602AC1319B}">
      <dsp:nvSpPr>
        <dsp:cNvPr id="19" name="矩形 18" hidden="1"/>
        <dsp:cNvSpPr/>
      </dsp:nvSpPr>
      <dsp:spPr>
        <a:xfrm>
          <a:off x="2861647" y="2598777"/>
          <a:ext cx="473000" cy="1182499"/>
        </a:xfrm>
        <a:prstGeom prst="rect">
          <a:avLst/>
        </a:prstGeom>
      </dsp:spPr>
      <dsp:txXfrm>
        <a:off x="2861647" y="2598777"/>
        <a:ext cx="473000" cy="1182499"/>
      </dsp:txXfrm>
    </dsp:sp>
    <dsp:sp modelId="{3B2A3768-92F8-4DE9-AD17-CFB323EB14B5}">
      <dsp:nvSpPr>
        <dsp:cNvPr id="22" name="矩形 21" hidden="1"/>
        <dsp:cNvSpPr/>
      </dsp:nvSpPr>
      <dsp:spPr>
        <a:xfrm>
          <a:off x="5723295" y="2598777"/>
          <a:ext cx="473000" cy="1182499"/>
        </a:xfrm>
        <a:prstGeom prst="rect">
          <a:avLst/>
        </a:prstGeom>
      </dsp:spPr>
      <dsp:txXfrm>
        <a:off x="5723295" y="2598777"/>
        <a:ext cx="473000" cy="1182499"/>
      </dsp:txXfrm>
    </dsp:sp>
    <dsp:sp modelId="{64484104-CFD4-449D-95B4-82574E1BEAC9}">
      <dsp:nvSpPr>
        <dsp:cNvPr id="13" name="矩形 12" hidden="1"/>
        <dsp:cNvSpPr/>
      </dsp:nvSpPr>
      <dsp:spPr>
        <a:xfrm>
          <a:off x="8584942" y="2598777"/>
          <a:ext cx="473000" cy="1182499"/>
        </a:xfrm>
        <a:prstGeom prst="rect">
          <a:avLst/>
        </a:prstGeom>
      </dsp:spPr>
      <dsp:txXfrm>
        <a:off x="8584942" y="2598777"/>
        <a:ext cx="473000" cy="1182499"/>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rSet csTypeId="urn:microsoft.com/office/officeart/2005/8/colors/accent6_5"/>
        </dgm:pt>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rSet csTypeId="urn:microsoft.com/office/officeart/2005/8/colors/accent6_5"/>
        </dgm:pt>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18F68921-5FC2-4554-A82D-AC62BB1DC2A5}" type="datetimeFigureOut">
              <a:rPr lang="zh-CN" altLang="en-US" smtClean="0"/>
            </a:fld>
            <a:endParaRPr lang="zh-CN" altLang="en-US"/>
          </a:p>
        </p:txBody>
      </p:sp>
      <p:sp>
        <p:nvSpPr>
          <p:cNvPr id="4" name="页脚占位符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67BDDD76-9583-42EA-A35E-C613F935F676}"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E411C3E4-5F90-49BE-BDCC-685715973F3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B45537CA-86A4-415A-9144-FE0D6ABAD16F}"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04.xml"/><Relationship Id="rId8" Type="http://schemas.openxmlformats.org/officeDocument/2006/relationships/tags" Target="../tags/tag103.xml"/><Relationship Id="rId7" Type="http://schemas.openxmlformats.org/officeDocument/2006/relationships/tags" Target="../tags/tag102.xml"/><Relationship Id="rId6" Type="http://schemas.openxmlformats.org/officeDocument/2006/relationships/tags" Target="../tags/tag101.xml"/><Relationship Id="rId5" Type="http://schemas.openxmlformats.org/officeDocument/2006/relationships/tags" Target="../tags/tag100.xml"/><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0" Type="http://schemas.openxmlformats.org/officeDocument/2006/relationships/tags" Target="../tags/tag105.xml"/><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13.xml"/><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0" Type="http://schemas.openxmlformats.org/officeDocument/2006/relationships/tags" Target="../tags/tag114.xml"/><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0" Type="http://schemas.openxmlformats.org/officeDocument/2006/relationships/tags" Target="../tags/tag123.xm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2" Type="http://schemas.openxmlformats.org/officeDocument/2006/relationships/tags" Target="../tags/tag134.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42.xml"/><Relationship Id="rId8" Type="http://schemas.openxmlformats.org/officeDocument/2006/relationships/tags" Target="../tags/tag141.xml"/><Relationship Id="rId7" Type="http://schemas.openxmlformats.org/officeDocument/2006/relationships/tags" Target="../tags/tag140.xml"/><Relationship Id="rId6" Type="http://schemas.openxmlformats.org/officeDocument/2006/relationships/tags" Target="../tags/tag139.xml"/><Relationship Id="rId5" Type="http://schemas.openxmlformats.org/officeDocument/2006/relationships/tags" Target="../tags/tag138.xml"/><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image" Target="../media/image4.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image" Target="../media/image5.jpeg"/><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10" name="内容占位符 9"/>
          <p:cNvSpPr>
            <a:spLocks noGrp="1"/>
          </p:cNvSpPr>
          <p:nvPr>
            <p:ph sz="quarter" idx="10" hasCustomPrompt="1"/>
          </p:nvPr>
        </p:nvSpPr>
        <p:spPr>
          <a:xfrm>
            <a:off x="1355146" y="2085227"/>
            <a:ext cx="9481708" cy="1613886"/>
          </a:xfrm>
          <a:prstGeom prst="rect">
            <a:avLst/>
          </a:prstGeom>
        </p:spPr>
        <p:txBody>
          <a:bodyPr/>
          <a:lstStyle>
            <a:lvl1pPr marL="0" marR="0" indent="0" algn="ctr" defTabSz="914400" rtl="0" eaLnBrk="1" fontAlgn="auto" latinLnBrk="0" hangingPunct="1">
              <a:lnSpc>
                <a:spcPct val="150000"/>
              </a:lnSpc>
              <a:spcBef>
                <a:spcPts val="0"/>
              </a:spcBef>
              <a:spcAft>
                <a:spcPts val="0"/>
              </a:spcAft>
              <a:buClrTx/>
              <a:buSzTx/>
              <a:buFontTx/>
              <a:buNone/>
              <a:defRPr lang="en-US" altLang="zh-CN" sz="4800" b="1" kern="1200" dirty="0" smtClean="0">
                <a:solidFill>
                  <a:srgbClr val="217F9E"/>
                </a:solidFill>
                <a:effectLst/>
                <a:latin typeface="微软雅黑" panose="020B0503020204020204" charset="-122"/>
                <a:ea typeface="微软雅黑" panose="020B0503020204020204" charset="-122"/>
                <a:cs typeface="+mn-cs"/>
              </a:defRPr>
            </a:lvl1pPr>
          </a:lstStyle>
          <a:p>
            <a:pPr lvl="0"/>
            <a:r>
              <a:rPr lang="zh-CN" altLang="en-US" dirty="0"/>
              <a:t>大标题</a:t>
            </a:r>
            <a:r>
              <a:rPr lang="en-US" altLang="zh-CN" dirty="0"/>
              <a:t>48</a:t>
            </a:r>
            <a:r>
              <a:rPr lang="zh-CN" altLang="en-US" dirty="0"/>
              <a:t>磅加粗居中</a:t>
            </a:r>
            <a:endParaRPr lang="en-US" altLang="zh-CN" dirty="0"/>
          </a:p>
        </p:txBody>
      </p:sp>
      <p:sp>
        <p:nvSpPr>
          <p:cNvPr id="9" name="内容占位符 9"/>
          <p:cNvSpPr>
            <a:spLocks noGrp="1"/>
          </p:cNvSpPr>
          <p:nvPr>
            <p:ph sz="quarter" idx="11" hasCustomPrompt="1"/>
          </p:nvPr>
        </p:nvSpPr>
        <p:spPr>
          <a:xfrm>
            <a:off x="1355146" y="5932724"/>
            <a:ext cx="9481708" cy="426497"/>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j-ea"/>
                <a:ea typeface="+mj-ea"/>
                <a:cs typeface="+mn-cs"/>
              </a:defRPr>
            </a:lvl1pPr>
          </a:lstStyle>
          <a:p>
            <a:pPr lvl="0"/>
            <a:r>
              <a:rPr lang="en-US" altLang="zh-CN" dirty="0"/>
              <a:t>20XX</a:t>
            </a:r>
            <a:r>
              <a:rPr lang="zh-CN" altLang="en-US" dirty="0"/>
              <a:t>年</a:t>
            </a:r>
            <a:r>
              <a:rPr lang="en-US" altLang="zh-CN" dirty="0"/>
              <a:t>XX</a:t>
            </a:r>
            <a:r>
              <a:rPr lang="zh-CN" altLang="en-US" dirty="0"/>
              <a:t>月</a:t>
            </a:r>
            <a:r>
              <a:rPr lang="en-US" altLang="zh-CN" dirty="0"/>
              <a:t>XX</a:t>
            </a:r>
            <a:r>
              <a:rPr lang="zh-CN" altLang="en-US" dirty="0"/>
              <a:t>日</a:t>
            </a:r>
            <a:endParaRPr lang="en-US" altLang="zh-CN" dirty="0"/>
          </a:p>
        </p:txBody>
      </p:sp>
      <p:sp>
        <p:nvSpPr>
          <p:cNvPr id="4" name="内容占位符 9"/>
          <p:cNvSpPr>
            <a:spLocks noGrp="1"/>
          </p:cNvSpPr>
          <p:nvPr>
            <p:ph sz="quarter" idx="12" hasCustomPrompt="1"/>
          </p:nvPr>
        </p:nvSpPr>
        <p:spPr>
          <a:xfrm>
            <a:off x="1355146" y="3423905"/>
            <a:ext cx="9481708" cy="654177"/>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3200" b="1" kern="1200" dirty="0" smtClean="0">
                <a:solidFill>
                  <a:srgbClr val="217F9E"/>
                </a:solidFill>
                <a:effectLst/>
                <a:latin typeface="微软雅黑" panose="020B0503020204020204" charset="-122"/>
                <a:ea typeface="微软雅黑" panose="020B0503020204020204" charset="-122"/>
                <a:cs typeface="+mn-cs"/>
              </a:defRPr>
            </a:lvl1pPr>
          </a:lstStyle>
          <a:p>
            <a:pPr marL="0" marR="0" lvl="0" indent="0" algn="ctr" defTabSz="914400" rtl="0" eaLnBrk="1" fontAlgn="auto" latinLnBrk="0" hangingPunct="1">
              <a:lnSpc>
                <a:spcPct val="150000"/>
              </a:lnSpc>
              <a:spcBef>
                <a:spcPts val="0"/>
              </a:spcBef>
              <a:spcAft>
                <a:spcPts val="0"/>
              </a:spcAft>
              <a:buClrTx/>
              <a:buSzTx/>
              <a:buFontTx/>
              <a:buNone/>
            </a:pPr>
            <a:r>
              <a:rPr lang="zh-CN" altLang="en-US" dirty="0"/>
              <a:t>副标题</a:t>
            </a:r>
            <a:r>
              <a:rPr lang="en-US" altLang="zh-CN" dirty="0"/>
              <a:t>32</a:t>
            </a:r>
            <a:r>
              <a:rPr lang="zh-CN" altLang="en-US" dirty="0"/>
              <a:t>磅加粗居中</a:t>
            </a:r>
            <a:endParaRPr lang="en-US" altLang="zh-CN" dirty="0"/>
          </a:p>
        </p:txBody>
      </p:sp>
      <p:sp>
        <p:nvSpPr>
          <p:cNvPr id="6" name="内容占位符 9"/>
          <p:cNvSpPr>
            <a:spLocks noGrp="1"/>
          </p:cNvSpPr>
          <p:nvPr>
            <p:ph sz="quarter" idx="13" hasCustomPrompt="1"/>
          </p:nvPr>
        </p:nvSpPr>
        <p:spPr>
          <a:xfrm>
            <a:off x="1355146" y="5469727"/>
            <a:ext cx="9481708" cy="447628"/>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j-ea"/>
                <a:ea typeface="+mj-ea"/>
                <a:cs typeface="+mn-cs"/>
              </a:defRPr>
            </a:lvl1pPr>
          </a:lstStyle>
          <a:p>
            <a:pPr lvl="0"/>
            <a:r>
              <a:rPr lang="zh-CN" altLang="en-US" dirty="0"/>
              <a:t>汇报人：</a:t>
            </a:r>
            <a:r>
              <a:rPr lang="en-US" altLang="zh-CN" dirty="0"/>
              <a:t>XXX</a:t>
            </a:r>
            <a:endParaRPr lang="en-US" altLang="zh-CN" dirty="0"/>
          </a:p>
        </p:txBody>
      </p:sp>
      <p:sp>
        <p:nvSpPr>
          <p:cNvPr id="7" name="内容占位符 9"/>
          <p:cNvSpPr>
            <a:spLocks noGrp="1"/>
          </p:cNvSpPr>
          <p:nvPr>
            <p:ph sz="quarter" idx="14" hasCustomPrompt="1"/>
          </p:nvPr>
        </p:nvSpPr>
        <p:spPr>
          <a:xfrm>
            <a:off x="1355146" y="5006730"/>
            <a:ext cx="9481708" cy="447628"/>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n-ea"/>
                <a:ea typeface="+mn-ea"/>
                <a:cs typeface="+mn-cs"/>
              </a:defRPr>
            </a:lvl1pPr>
          </a:lstStyle>
          <a:p>
            <a:pPr lvl="0"/>
            <a:r>
              <a:rPr lang="zh-CN" altLang="en-US" dirty="0"/>
              <a:t>部门：</a:t>
            </a:r>
            <a:r>
              <a:rPr lang="en-US" altLang="zh-CN" dirty="0"/>
              <a:t>XXX</a:t>
            </a:r>
            <a:endParaRPr lang="en-US" altLang="zh-CN" dirty="0"/>
          </a:p>
        </p:txBody>
      </p:sp>
      <p:sp>
        <p:nvSpPr>
          <p:cNvPr id="2" name="灯片编号占位符 1"/>
          <p:cNvSpPr>
            <a:spLocks noGrp="1"/>
          </p:cNvSpPr>
          <p:nvPr>
            <p:ph type="sldNum" sz="quarter" idx="4"/>
          </p:nvPr>
        </p:nvSpPr>
        <p:spPr>
          <a:xfrm>
            <a:off x="8555355" y="6354593"/>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6"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7"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2" name="日期占位符 1"/>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5"/>
            </p:custDataLst>
          </p:nvPr>
        </p:nvSpPr>
        <p:spPr/>
        <p:txBody>
          <a:bodyPr/>
          <a:lstStyle/>
          <a:p>
            <a:endParaRPr lang="zh-CN" altLang="en-US"/>
          </a:p>
        </p:txBody>
      </p:sp>
      <p:sp>
        <p:nvSpPr>
          <p:cNvPr id="4" name="灯片编号占位符 3"/>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11" name="任意多边形: 形状 10"/>
          <p:cNvSpPr/>
          <p:nvPr userDrawn="1">
            <p:custDataLst>
              <p:tags r:id="rId2"/>
            </p:custDataLst>
          </p:nvPr>
        </p:nvSpPr>
        <p:spPr bwMode="auto">
          <a:xfrm>
            <a:off x="0" y="0"/>
            <a:ext cx="6695684" cy="685800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9" name="任意多边形: 形状 2"/>
          <p:cNvSpPr/>
          <p:nvPr userDrawn="1">
            <p:custDataLst>
              <p:tags r:id="rId3"/>
            </p:custDataLst>
          </p:nvPr>
        </p:nvSpPr>
        <p:spPr bwMode="auto">
          <a:xfrm>
            <a:off x="9372605" y="-1492250"/>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5"/>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6"/>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0" name="任意多边形: 形状 9"/>
          <p:cNvSpPr/>
          <p:nvPr userDrawn="1">
            <p:custDataLst>
              <p:tags r:id="rId2"/>
            </p:custDataLst>
          </p:nvPr>
        </p:nvSpPr>
        <p:spPr bwMode="auto">
          <a:xfrm flipH="1">
            <a:off x="5496316" y="0"/>
            <a:ext cx="6695684" cy="685800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8" name="任意多边形: 形状 2"/>
          <p:cNvSpPr/>
          <p:nvPr userDrawn="1">
            <p:custDataLst>
              <p:tags r:id="rId3"/>
            </p:custDataLst>
          </p:nvPr>
        </p:nvSpPr>
        <p:spPr bwMode="auto">
          <a:xfrm flipH="1">
            <a:off x="0" y="3873500"/>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竖排标题 1"/>
          <p:cNvSpPr>
            <a:spLocks noGrp="1"/>
          </p:cNvSpPr>
          <p:nvPr>
            <p:ph type="title" orient="vert"/>
            <p:custDataLst>
              <p:tags r:id="rId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5"/>
            </p:custDataLst>
          </p:nvPr>
        </p:nvSpPr>
        <p:spPr>
          <a:xfrm>
            <a:off x="669925" y="952500"/>
            <a:ext cx="9828101" cy="5388907"/>
          </a:xfrm>
        </p:spPr>
        <p:txBody>
          <a:bodyPr vert="eaVert"/>
          <a:lstStyle>
            <a:lvl1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1pPr>
            <a:lvl2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2pPr>
            <a:lvl3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3pPr>
            <a:lvl4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4pPr>
            <a:lvl5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8"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3" name="日期占位符 2"/>
          <p:cNvSpPr>
            <a:spLocks noGrp="1"/>
          </p:cNvSpPr>
          <p:nvPr>
            <p:ph type="dt" sz="half" idx="10"/>
            <p:custDataLst>
              <p:tags r:id="rId4"/>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6"/>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7"/>
            </p:custDataLst>
          </p:nvPr>
        </p:nvSpPr>
        <p:spPr>
          <a:xfrm>
            <a:off x="669930" y="952508"/>
            <a:ext cx="10852237" cy="5388907"/>
          </a:xfrm>
        </p:spPr>
        <p:txBody>
          <a:bodyPr/>
          <a:lstStyle>
            <a:lvl1pPr>
              <a:defRPr>
                <a:solidFill>
                  <a:schemeClr val="tx1">
                    <a:lumMod val="75000"/>
                    <a:lumOff val="25000"/>
                  </a:schemeClr>
                </a:solidFill>
                <a:latin typeface="微软雅黑" panose="020B0503020204020204" charset="-122"/>
                <a:ea typeface="微软雅黑" panose="020B0503020204020204" charset="-122"/>
              </a:defRPr>
            </a:lvl1pPr>
            <a:lvl2pPr>
              <a:defRPr>
                <a:solidFill>
                  <a:schemeClr val="tx1">
                    <a:lumMod val="75000"/>
                    <a:lumOff val="25000"/>
                  </a:schemeClr>
                </a:solidFill>
                <a:latin typeface="微软雅黑" panose="020B0503020204020204" charset="-122"/>
                <a:ea typeface="微软雅黑" panose="020B0503020204020204" charset="-122"/>
              </a:defRPr>
            </a:lvl2pPr>
            <a:lvl3pPr>
              <a:defRPr>
                <a:solidFill>
                  <a:schemeClr val="tx1">
                    <a:lumMod val="75000"/>
                    <a:lumOff val="25000"/>
                  </a:schemeClr>
                </a:solidFill>
                <a:latin typeface="微软雅黑" panose="020B0503020204020204" charset="-122"/>
                <a:ea typeface="微软雅黑" panose="020B0503020204020204" charset="-122"/>
              </a:defRPr>
            </a:lvl3pPr>
            <a:lvl4pPr>
              <a:defRPr>
                <a:solidFill>
                  <a:schemeClr val="tx1">
                    <a:lumMod val="75000"/>
                    <a:lumOff val="25000"/>
                  </a:schemeClr>
                </a:solidFill>
                <a:latin typeface="微软雅黑" panose="020B0503020204020204" charset="-122"/>
                <a:ea typeface="微软雅黑" panose="020B0503020204020204" charset="-122"/>
              </a:defRPr>
            </a:lvl4pPr>
            <a:lvl5pPr>
              <a:defRPr>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任意多边形 4"/>
          <p:cNvSpPr/>
          <p:nvPr>
            <p:custDataLst>
              <p:tags r:id="rId3"/>
            </p:custDataLst>
          </p:nvPr>
        </p:nvSpPr>
        <p:spPr bwMode="auto">
          <a:xfrm flipH="1">
            <a:off x="0" y="1"/>
            <a:ext cx="6478609" cy="6858000"/>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bg1">
              <a:alpha val="90000"/>
            </a:schemeClr>
          </a:solidFill>
          <a:ln>
            <a:noFill/>
          </a:ln>
        </p:spPr>
        <p:txBody>
          <a:bodyPr vert="horz" wrap="square" lIns="91440" tIns="45720" rIns="91440" bIns="45720" numCol="1" anchor="t" anchorCtr="0" compatLnSpc="1">
            <a:noAutofit/>
          </a:bodyPr>
          <a:lstStyle/>
          <a:p>
            <a:endParaRPr lang="zh-CN" altLang="en-US" dirty="0"/>
          </a:p>
        </p:txBody>
      </p:sp>
      <p:sp>
        <p:nvSpPr>
          <p:cNvPr id="13" name="标题 1"/>
          <p:cNvSpPr>
            <a:spLocks noGrp="1"/>
          </p:cNvSpPr>
          <p:nvPr>
            <p:ph type="ctrTitle" hasCustomPrompt="1"/>
            <p:custDataLst>
              <p:tags r:id="rId4"/>
            </p:custDataLst>
          </p:nvPr>
        </p:nvSpPr>
        <p:spPr>
          <a:xfrm>
            <a:off x="1046079" y="1604211"/>
            <a:ext cx="4962835" cy="1946445"/>
          </a:xfrm>
        </p:spPr>
        <p:txBody>
          <a:bodyPr anchor="ctr">
            <a:normAutofit/>
          </a:bodyPr>
          <a:lstStyle>
            <a:lvl1pPr marL="0" indent="0" algn="l">
              <a:buFont typeface="Arial" panose="020B0604020202020204" pitchFamily="34" charset="0"/>
              <a:buNone/>
              <a:defRPr sz="8000" baseline="0">
                <a:solidFill>
                  <a:schemeClr val="accent1"/>
                </a:solidFill>
                <a:latin typeface="微软雅黑" panose="020B0503020204020204" charset="-122"/>
                <a:ea typeface="汉仪旗黑-85S" panose="00020600040101010101" pitchFamily="18" charset="-122"/>
              </a:defRPr>
            </a:lvl1pPr>
          </a:lstStyle>
          <a:p>
            <a:r>
              <a:rPr lang="zh-CN" altLang="en-US" dirty="0"/>
              <a:t>编辑标题</a:t>
            </a:r>
            <a:endParaRPr lang="zh-CN" altLang="en-US" dirty="0"/>
          </a:p>
        </p:txBody>
      </p:sp>
      <p:sp>
        <p:nvSpPr>
          <p:cNvPr id="7" name="任意多边形 6"/>
          <p:cNvSpPr/>
          <p:nvPr>
            <p:custDataLst>
              <p:tags r:id="rId5"/>
            </p:custDataLst>
          </p:nvPr>
        </p:nvSpPr>
        <p:spPr bwMode="auto">
          <a:xfrm flipH="1">
            <a:off x="9464842" y="3030581"/>
            <a:ext cx="2727158" cy="382742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bg1">
              <a:alpha val="60000"/>
            </a:schemeClr>
          </a:solidFill>
          <a:ln>
            <a:noFill/>
          </a:ln>
        </p:spPr>
        <p:txBody>
          <a:bodyPr vert="horz" wrap="square" lIns="91440" tIns="45720" rIns="91440" bIns="45720" numCol="1" anchor="t" anchorCtr="0" compatLnSpc="1">
            <a:noAutofit/>
          </a:bodyPr>
          <a:lstStyle/>
          <a:p>
            <a:endParaRPr lang="zh-CN" altLang="en-US"/>
          </a:p>
        </p:txBody>
      </p:sp>
      <p:sp>
        <p:nvSpPr>
          <p:cNvPr id="8" name="日期占位符 7"/>
          <p:cNvSpPr>
            <a:spLocks noGrp="1"/>
          </p:cNvSpPr>
          <p:nvPr>
            <p:ph type="dt" sz="half" idx="19"/>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20"/>
            <p:custDataLst>
              <p:tags r:id="rId7"/>
            </p:custDataLst>
          </p:nvPr>
        </p:nvSpPr>
        <p:spPr/>
        <p:txBody>
          <a:bodyPr/>
          <a:lstStyle/>
          <a:p>
            <a:endParaRPr lang="zh-CN" altLang="en-US" dirty="0"/>
          </a:p>
        </p:txBody>
      </p:sp>
      <p:sp>
        <p:nvSpPr>
          <p:cNvPr id="10" name="灯片编号占位符 9"/>
          <p:cNvSpPr>
            <a:spLocks noGrp="1"/>
          </p:cNvSpPr>
          <p:nvPr>
            <p:ph type="sldNum" sz="quarter" idx="21"/>
            <p:custDataLst>
              <p:tags r:id="rId8"/>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6" name="任意多边形: 形状 5"/>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7" name="Freeform 6"/>
          <p:cNvSpPr/>
          <p:nvPr userDrawn="1">
            <p:custDataLst>
              <p:tags r:id="rId3"/>
            </p:custDataLst>
          </p:nvPr>
        </p:nvSpPr>
        <p:spPr bwMode="auto">
          <a:xfrm flipV="1">
            <a:off x="2" y="2371"/>
            <a:ext cx="986970" cy="685102"/>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2" name="标题 1"/>
          <p:cNvSpPr>
            <a:spLocks noGrp="1"/>
          </p:cNvSpPr>
          <p:nvPr>
            <p:ph type="title"/>
            <p:custDataLst>
              <p:tags r:id="rId4"/>
            </p:custDataLst>
          </p:nvPr>
        </p:nvSpPr>
        <p:spPr/>
        <p:txBody>
          <a:bodyPr/>
          <a:lstStyle>
            <a:lvl1pPr>
              <a:defRPr baseline="0">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9" name="任意多边形 4"/>
          <p:cNvSpPr/>
          <p:nvPr userDrawn="1">
            <p:custDataLst>
              <p:tags r:id="rId3"/>
            </p:custDataLst>
          </p:nvPr>
        </p:nvSpPr>
        <p:spPr bwMode="auto">
          <a:xfrm flipH="1">
            <a:off x="0" y="1"/>
            <a:ext cx="1055772" cy="1117599"/>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bg1">
              <a:lumMod val="95000"/>
              <a:alpha val="90000"/>
            </a:schemeClr>
          </a:solidFill>
          <a:ln>
            <a:noFill/>
          </a:ln>
        </p:spPr>
        <p:txBody>
          <a:bodyPr vert="horz" wrap="square" lIns="91440" tIns="45720" rIns="91440" bIns="45720" numCol="1" anchor="t" anchorCtr="0" compatLnSpc="1">
            <a:noAutofit/>
          </a:bodyPr>
          <a:lstStyle/>
          <a:p>
            <a:endParaRPr lang="zh-CN" altLang="en-US" dirty="0"/>
          </a:p>
        </p:txBody>
      </p:sp>
      <p:sp>
        <p:nvSpPr>
          <p:cNvPr id="10" name="任意多边形 6"/>
          <p:cNvSpPr/>
          <p:nvPr userDrawn="1">
            <p:custDataLst>
              <p:tags r:id="rId4"/>
            </p:custDataLst>
          </p:nvPr>
        </p:nvSpPr>
        <p:spPr bwMode="auto">
          <a:xfrm flipH="1">
            <a:off x="10970362" y="5143500"/>
            <a:ext cx="1221636" cy="171450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bg1">
              <a:lumMod val="95000"/>
              <a:alpha val="60000"/>
            </a:schemeClr>
          </a:solidFill>
          <a:ln>
            <a:noFill/>
          </a:ln>
        </p:spPr>
        <p:txBody>
          <a:bodyPr vert="horz" wrap="square" lIns="91440" tIns="45720" rIns="91440" bIns="45720" numCol="1" anchor="t" anchorCtr="0" compatLnSpc="1">
            <a:noAutofit/>
          </a:bodyPr>
          <a:lstStyle/>
          <a:p>
            <a:endParaRPr lang="zh-CN" altLang="en-US"/>
          </a:p>
        </p:txBody>
      </p:sp>
      <p:sp>
        <p:nvSpPr>
          <p:cNvPr id="2" name="标题 1"/>
          <p:cNvSpPr>
            <a:spLocks noGrp="1"/>
          </p:cNvSpPr>
          <p:nvPr>
            <p:ph type="title" hasCustomPrompt="1"/>
            <p:custDataLst>
              <p:tags r:id="rId5"/>
            </p:custDataLst>
          </p:nvPr>
        </p:nvSpPr>
        <p:spPr>
          <a:xfrm>
            <a:off x="1281600" y="1249200"/>
            <a:ext cx="9626400" cy="723600"/>
          </a:xfrm>
        </p:spPr>
        <p:txBody>
          <a:bodyPr anchor="ctr"/>
          <a:lstStyle>
            <a:lvl1pPr>
              <a:defRPr sz="3200" baseline="0">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6"/>
            </p:custDataLst>
          </p:nvPr>
        </p:nvSpPr>
        <p:spPr>
          <a:xfrm>
            <a:off x="1281113" y="2163600"/>
            <a:ext cx="9626600" cy="3445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 name="矩形: 圆角 9"/>
          <p:cNvSpPr/>
          <p:nvPr userDrawn="1">
            <p:custDataLst>
              <p:tags r:id="rId2"/>
            </p:custDataLst>
          </p:nvPr>
        </p:nvSpPr>
        <p:spPr>
          <a:xfrm>
            <a:off x="11319162" y="5966732"/>
            <a:ext cx="610263" cy="61026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userDrawn="1">
            <p:custDataLst>
              <p:tags r:id="rId3"/>
            </p:custDataLst>
          </p:nvPr>
        </p:nvSpPr>
        <p:spPr>
          <a:xfrm>
            <a:off x="11452992" y="6100562"/>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custDataLst>
              <p:tags r:id="rId4"/>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bg1"/>
                </a:solidFill>
                <a:latin typeface="微软雅黑" panose="020B0503020204020204" charset="-122"/>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bg1"/>
                </a:solidFill>
                <a:latin typeface="微软雅黑" panose="020B0503020204020204" charset="-122"/>
                <a:ea typeface="微软雅黑" panose="020B0503020204020204" charset="-122"/>
              </a:defRPr>
            </a:lvl1pPr>
            <a:lvl2pPr>
              <a:defRPr baseline="0">
                <a:solidFill>
                  <a:schemeClr val="bg1"/>
                </a:solidFill>
                <a:latin typeface="微软雅黑" panose="020B0503020204020204" charset="-122"/>
                <a:ea typeface="微软雅黑" panose="020B0503020204020204" charset="-122"/>
              </a:defRPr>
            </a:lvl2pPr>
            <a:lvl3pPr>
              <a:defRPr baseline="0">
                <a:solidFill>
                  <a:schemeClr val="bg1"/>
                </a:solidFill>
                <a:latin typeface="微软雅黑" panose="020B0503020204020204" charset="-122"/>
                <a:ea typeface="微软雅黑" panose="020B0503020204020204" charset="-122"/>
              </a:defRPr>
            </a:lvl3pPr>
            <a:lvl4pPr>
              <a:defRPr baseline="0">
                <a:solidFill>
                  <a:schemeClr val="bg1"/>
                </a:solidFill>
                <a:latin typeface="微软雅黑" panose="020B0503020204020204" charset="-122"/>
                <a:ea typeface="微软雅黑" panose="020B0503020204020204" charset="-122"/>
              </a:defRPr>
            </a:lvl4pPr>
            <a:lvl5pPr>
              <a:defRPr baseline="0">
                <a:solidFill>
                  <a:schemeClr val="bg1"/>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矩形: 圆角 10"/>
          <p:cNvSpPr/>
          <p:nvPr userDrawn="1">
            <p:custDataLst>
              <p:tags r:id="rId2"/>
            </p:custDataLst>
          </p:nvPr>
        </p:nvSpPr>
        <p:spPr>
          <a:xfrm>
            <a:off x="11319162" y="5966732"/>
            <a:ext cx="610263" cy="61026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userDrawn="1">
            <p:custDataLst>
              <p:tags r:id="rId3"/>
            </p:custDataLst>
          </p:nvPr>
        </p:nvSpPr>
        <p:spPr>
          <a:xfrm>
            <a:off x="11452992" y="6100562"/>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custDataLst>
              <p:tags r:id="rId4"/>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bg1"/>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bg1"/>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10" name="矩形: 圆角 9"/>
          <p:cNvSpPr/>
          <p:nvPr userDrawn="1">
            <p:custDataLst>
              <p:tags r:id="rId3"/>
            </p:custDataLst>
          </p:nvPr>
        </p:nvSpPr>
        <p:spPr>
          <a:xfrm rot="16200000">
            <a:off x="11255368" y="5990827"/>
            <a:ext cx="610263" cy="610263"/>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userDrawn="1">
            <p:custDataLst>
              <p:tags r:id="rId4"/>
            </p:custDataLst>
          </p:nvPr>
        </p:nvSpPr>
        <p:spPr>
          <a:xfrm rot="16200000">
            <a:off x="11545259" y="6262761"/>
            <a:ext cx="466784" cy="46678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a:defRPr baseline="0">
                <a:solidFill>
                  <a:schemeClr val="bg1"/>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sz="2400">
                <a:solidFill>
                  <a:srgbClr val="217F9E"/>
                </a:solidFill>
              </a:defRPr>
            </a:lvl1pPr>
          </a:lstStyle>
          <a:p>
            <a:r>
              <a:rPr lang="zh-CN" altLang="en-US" dirty="0"/>
              <a:t>标题字体</a:t>
            </a:r>
            <a:r>
              <a:rPr lang="en-US" altLang="zh-CN" dirty="0"/>
              <a:t>24</a:t>
            </a:r>
            <a:r>
              <a:rPr lang="zh-CN" altLang="en-US" dirty="0"/>
              <a:t>磅加粗</a:t>
            </a:r>
            <a:endParaRPr lang="zh-CN" altLang="en-US" dirty="0"/>
          </a:p>
        </p:txBody>
      </p:sp>
      <p:sp>
        <p:nvSpPr>
          <p:cNvPr id="4" name="内容占位符 3"/>
          <p:cNvSpPr>
            <a:spLocks noGrp="1"/>
          </p:cNvSpPr>
          <p:nvPr>
            <p:ph sz="quarter" idx="11" hasCustomPrompt="1"/>
          </p:nvPr>
        </p:nvSpPr>
        <p:spPr>
          <a:xfrm>
            <a:off x="509856" y="1035049"/>
            <a:ext cx="11172287" cy="5175969"/>
          </a:xfrm>
          <a:prstGeom prst="rect">
            <a:avLst/>
          </a:prstGeom>
        </p:spPr>
        <p:txBody>
          <a:bodyPr/>
          <a:lstStyle>
            <a:lvl1pPr marL="0" indent="-342900" algn="l" defTabSz="914400" rtl="0" eaLnBrk="1" latinLnBrk="0" hangingPunct="1">
              <a:lnSpc>
                <a:spcPct val="150000"/>
              </a:lnSpc>
              <a:spcBef>
                <a:spcPts val="1000"/>
              </a:spcBef>
              <a:buFont typeface="Arial" panose="020B0604020202020204" pitchFamily="34" charset="0"/>
              <a:buChar char="•"/>
              <a:defRPr lang="en-US" altLang="zh-CN" sz="2400" kern="1200" baseline="0" dirty="0">
                <a:solidFill>
                  <a:schemeClr val="tx1"/>
                </a:solidFill>
                <a:latin typeface="Arial" panose="020B0604020202020204" pitchFamily="34" charset="0"/>
                <a:ea typeface="微软雅黑" panose="020B0503020204020204" charset="-122"/>
                <a:cs typeface="+mn-cs"/>
              </a:defRPr>
            </a:lvl1pPr>
            <a:lvl2pPr indent="0">
              <a:lnSpc>
                <a:spcPct val="150000"/>
              </a:lnSpc>
              <a:defRPr sz="2000"/>
            </a:lvl2pPr>
            <a:lvl3pPr marL="1143000" marR="0" indent="0" algn="l" defTabSz="914400" rtl="0" eaLnBrk="1" fontAlgn="auto" latinLnBrk="0" hangingPunct="1">
              <a:lnSpc>
                <a:spcPct val="150000"/>
              </a:lnSpc>
              <a:spcBef>
                <a:spcPts val="500"/>
              </a:spcBef>
              <a:spcAft>
                <a:spcPts val="0"/>
              </a:spcAft>
              <a:buClrTx/>
              <a:buSzTx/>
              <a:buFont typeface="Arial" panose="020B0604020202020204" pitchFamily="34" charset="0"/>
              <a:buChar char="•"/>
              <a:defRPr sz="1800"/>
            </a:lvl3pPr>
            <a:lvl4pPr marL="1371600" indent="0">
              <a:lnSpc>
                <a:spcPct val="150000"/>
              </a:lnSpc>
              <a:buFont typeface="Arial" panose="020B0604020202020204" pitchFamily="34" charset="0"/>
              <a:buNone/>
              <a:defRPr sz="1400"/>
            </a:lvl4pPr>
          </a:lstStyle>
          <a:p>
            <a:pPr indent="-342900">
              <a:buFont typeface="Arial" panose="020B0604020202020204" pitchFamily="34" charset="0"/>
              <a:buChar char="•"/>
            </a:pPr>
            <a:r>
              <a:rPr lang="zh-CN" altLang="en-US" dirty="0"/>
              <a:t>第一级文字</a:t>
            </a:r>
            <a:r>
              <a:rPr lang="en-US" altLang="zh-CN" dirty="0"/>
              <a:t>24</a:t>
            </a:r>
            <a:r>
              <a:rPr lang="zh-CN" altLang="en-US" dirty="0"/>
              <a:t>磅</a:t>
            </a:r>
            <a:endParaRPr lang="en-US" altLang="zh-CN" dirty="0"/>
          </a:p>
          <a:p>
            <a:pPr lvl="1" indent="-342900"/>
            <a:r>
              <a:rPr lang="zh-CN" altLang="en-US" dirty="0"/>
              <a:t>第二级文字</a:t>
            </a:r>
            <a:r>
              <a:rPr lang="en-US" altLang="zh-CN" dirty="0"/>
              <a:t>20</a:t>
            </a:r>
            <a:r>
              <a:rPr lang="zh-CN" altLang="en-US" dirty="0"/>
              <a:t>磅，正文文字不得小于</a:t>
            </a:r>
            <a:r>
              <a:rPr lang="en-US" altLang="zh-CN" dirty="0"/>
              <a:t>20</a:t>
            </a:r>
            <a:r>
              <a:rPr lang="zh-CN" altLang="en-US" dirty="0"/>
              <a:t>磅</a:t>
            </a:r>
            <a:endParaRPr lang="en-US" altLang="zh-CN" dirty="0"/>
          </a:p>
          <a:p>
            <a:pPr lvl="2" indent="-342900"/>
            <a:r>
              <a:rPr lang="zh-CN" altLang="en-US" dirty="0"/>
              <a:t>第三级文字</a:t>
            </a:r>
            <a:r>
              <a:rPr lang="en-US" altLang="zh-CN" dirty="0"/>
              <a:t>18</a:t>
            </a:r>
            <a:r>
              <a:rPr lang="zh-CN" altLang="en-US" dirty="0"/>
              <a:t>磅，各级别文字间使用</a:t>
            </a:r>
            <a:r>
              <a:rPr lang="en-US" altLang="zh-CN" dirty="0"/>
              <a:t>Tab</a:t>
            </a:r>
            <a:r>
              <a:rPr lang="zh-CN" altLang="en-US" dirty="0"/>
              <a:t>键缩进</a:t>
            </a:r>
            <a:endParaRPr lang="en-US" altLang="zh-CN" dirty="0"/>
          </a:p>
          <a:p>
            <a:pPr lvl="2" indent="-342900"/>
            <a:r>
              <a:rPr lang="zh-CN" altLang="en-US" dirty="0"/>
              <a:t>表格内文字不得小于</a:t>
            </a:r>
            <a:r>
              <a:rPr lang="en-US" altLang="zh-CN" dirty="0"/>
              <a:t>16</a:t>
            </a:r>
            <a:r>
              <a:rPr lang="zh-CN" altLang="en-US" dirty="0"/>
              <a:t>磅</a:t>
            </a:r>
            <a:endParaRPr lang="en-US" altLang="zh-CN" dirty="0"/>
          </a:p>
        </p:txBody>
      </p:sp>
      <p:sp>
        <p:nvSpPr>
          <p:cNvPr id="3" name="灯片编号占位符 2"/>
          <p:cNvSpPr>
            <a:spLocks noGrp="1"/>
          </p:cNvSpPr>
          <p:nvPr>
            <p:ph type="sldNum" sz="quarter" idx="4"/>
          </p:nvPr>
        </p:nvSpPr>
        <p:spPr>
          <a:xfrm>
            <a:off x="8555355" y="6354591"/>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矩形: 圆角 11"/>
          <p:cNvSpPr/>
          <p:nvPr userDrawn="1">
            <p:custDataLst>
              <p:tags r:id="rId2"/>
            </p:custDataLst>
          </p:nvPr>
        </p:nvSpPr>
        <p:spPr>
          <a:xfrm>
            <a:off x="11351391" y="6027991"/>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userDrawn="1">
            <p:custDataLst>
              <p:tags r:id="rId3"/>
            </p:custDataLst>
          </p:nvPr>
        </p:nvSpPr>
        <p:spPr>
          <a:xfrm>
            <a:off x="11619907" y="6267479"/>
            <a:ext cx="457863" cy="4578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custDataLst>
              <p:tags r:id="rId4"/>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579600" y="237600"/>
            <a:ext cx="11037600" cy="441964"/>
          </a:xfrm>
        </p:spPr>
        <p:txBody>
          <a:bodyPr/>
          <a:lstStyle>
            <a:lvl1pPr>
              <a:defRPr baseline="0">
                <a:solidFill>
                  <a:schemeClr val="bg1"/>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8" name="任意多边形 4"/>
          <p:cNvSpPr/>
          <p:nvPr userDrawn="1">
            <p:custDataLst>
              <p:tags r:id="rId2"/>
            </p:custDataLst>
          </p:nvPr>
        </p:nvSpPr>
        <p:spPr bwMode="auto">
          <a:xfrm flipH="1">
            <a:off x="0" y="1"/>
            <a:ext cx="1055772" cy="1117599"/>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accent1">
              <a:lumMod val="20000"/>
              <a:lumOff val="80000"/>
            </a:schemeClr>
          </a:solidFill>
          <a:ln>
            <a:noFill/>
          </a:ln>
        </p:spPr>
        <p:txBody>
          <a:bodyPr vert="horz" wrap="square" lIns="91440" tIns="45720" rIns="91440" bIns="45720" numCol="1" anchor="t" anchorCtr="0" compatLnSpc="1">
            <a:noAutofit/>
          </a:bodyPr>
          <a:lstStyle/>
          <a:p>
            <a:endParaRPr lang="zh-CN" altLang="en-US" dirty="0"/>
          </a:p>
        </p:txBody>
      </p:sp>
      <p:sp>
        <p:nvSpPr>
          <p:cNvPr id="9" name="任意多边形 6"/>
          <p:cNvSpPr/>
          <p:nvPr userDrawn="1">
            <p:custDataLst>
              <p:tags r:id="rId3"/>
            </p:custDataLst>
          </p:nvPr>
        </p:nvSpPr>
        <p:spPr bwMode="auto">
          <a:xfrm flipH="1">
            <a:off x="11395672" y="5740400"/>
            <a:ext cx="796326" cy="111760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accent1">
              <a:lumMod val="20000"/>
              <a:lumOff val="80000"/>
            </a:schemeClr>
          </a:solidFill>
          <a:ln>
            <a:noFill/>
          </a:ln>
        </p:spPr>
        <p:txBody>
          <a:bodyPr vert="horz" wrap="square" lIns="91440" tIns="45720" rIns="91440" bIns="45720" numCol="1" anchor="t" anchorCtr="0" compatLnSpc="1">
            <a:noAutofit/>
          </a:bodyPr>
          <a:lstStyle/>
          <a:p>
            <a:endParaRPr lang="zh-CN" altLang="en-US"/>
          </a:p>
        </p:txBody>
      </p:sp>
      <p:sp>
        <p:nvSpPr>
          <p:cNvPr id="10" name="矩形 9"/>
          <p:cNvSpPr/>
          <p:nvPr userDrawn="1">
            <p:custDataLst>
              <p:tags r:id="rId4"/>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75000"/>
                    <a:lumOff val="25000"/>
                  </a:schemeClr>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userDrawn="1">
  <p:cSld name="标题幻灯片">
    <p:spTree>
      <p:nvGrpSpPr>
        <p:cNvPr id="1" name=""/>
        <p:cNvGrpSpPr/>
        <p:nvPr/>
      </p:nvGrpSpPr>
      <p:grpSpPr>
        <a:xfrm>
          <a:off x="0" y="0"/>
          <a:ext cx="0" cy="0"/>
          <a:chOff x="0" y="0"/>
          <a:chExt cx="0" cy="0"/>
        </a:xfrm>
      </p:grpSpPr>
      <p:sp>
        <p:nvSpPr>
          <p:cNvPr id="16" name="任意多边形: 形状 15"/>
          <p:cNvSpPr/>
          <p:nvPr>
            <p:custDataLst>
              <p:tags r:id="rId2"/>
            </p:custDataLst>
          </p:nvPr>
        </p:nvSpPr>
        <p:spPr bwMode="auto">
          <a:xfrm flipH="1">
            <a:off x="6902410" y="1440180"/>
            <a:ext cx="5289590" cy="541782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p>
        </p:txBody>
      </p:sp>
      <p:sp>
        <p:nvSpPr>
          <p:cNvPr id="21" name="任意多边形: 形状 20"/>
          <p:cNvSpPr/>
          <p:nvPr>
            <p:custDataLst>
              <p:tags r:id="rId3"/>
            </p:custDataLst>
          </p:nvPr>
        </p:nvSpPr>
        <p:spPr bwMode="auto">
          <a:xfrm>
            <a:off x="5713391" y="1"/>
            <a:ext cx="6478609" cy="68580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9801" name="副标题 2"/>
          <p:cNvSpPr>
            <a:spLocks noGrp="1"/>
          </p:cNvSpPr>
          <p:nvPr>
            <p:ph type="subTitle" idx="1" hasCustomPrompt="1"/>
            <p:custDataLst>
              <p:tags r:id="rId4"/>
            </p:custDataLst>
          </p:nvPr>
        </p:nvSpPr>
        <p:spPr>
          <a:xfrm>
            <a:off x="673099" y="3739928"/>
            <a:ext cx="4822010" cy="558799"/>
          </a:xfrm>
        </p:spPr>
        <p:txBody>
          <a:bodyPr anchor="t" anchorCtr="0">
            <a:normAutofit/>
          </a:bodyPr>
          <a:lstStyle>
            <a:lvl1pPr marL="0" indent="0" algn="l">
              <a:buNone/>
              <a:defRPr sz="2400" baseline="0">
                <a:solidFill>
                  <a:srgbClr val="112165"/>
                </a:solidFill>
                <a:latin typeface="微软雅黑" panose="020B0503020204020204" charset="-122"/>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en-US" dirty="0"/>
          </a:p>
        </p:txBody>
      </p:sp>
      <p:sp>
        <p:nvSpPr>
          <p:cNvPr id="9802" name="标题 1"/>
          <p:cNvSpPr>
            <a:spLocks noGrp="1"/>
          </p:cNvSpPr>
          <p:nvPr>
            <p:ph type="ctrTitle" hasCustomPrompt="1"/>
            <p:custDataLst>
              <p:tags r:id="rId5"/>
            </p:custDataLst>
          </p:nvPr>
        </p:nvSpPr>
        <p:spPr>
          <a:xfrm>
            <a:off x="673099" y="2784628"/>
            <a:ext cx="4822010" cy="864922"/>
          </a:xfrm>
        </p:spPr>
        <p:txBody>
          <a:bodyPr anchor="b" anchorCtr="0">
            <a:normAutofit/>
          </a:bodyPr>
          <a:lstStyle>
            <a:lvl1pPr algn="l">
              <a:defRPr sz="4000" baseline="0">
                <a:solidFill>
                  <a:srgbClr val="112165"/>
                </a:solidFill>
                <a:latin typeface="微软雅黑" panose="020B0503020204020204" charset="-122"/>
                <a:ea typeface="汉仪旗黑-85S" panose="00020600040101010101" pitchFamily="18" charset="-122"/>
              </a:defRPr>
            </a:lvl1pPr>
          </a:lstStyle>
          <a:p>
            <a:r>
              <a:rPr lang="zh-CN" altLang="en-US" dirty="0"/>
              <a:t>单击此处编辑标题</a:t>
            </a:r>
            <a:endParaRPr lang="zh-CN" altLang="en-US" dirty="0"/>
          </a:p>
        </p:txBody>
      </p:sp>
      <p:sp>
        <p:nvSpPr>
          <p:cNvPr id="12" name="文本占位符 13"/>
          <p:cNvSpPr>
            <a:spLocks noGrp="1"/>
          </p:cNvSpPr>
          <p:nvPr>
            <p:ph type="body" sz="quarter" idx="10" hasCustomPrompt="1"/>
            <p:custDataLst>
              <p:tags r:id="rId6"/>
            </p:custDataLst>
          </p:nvPr>
        </p:nvSpPr>
        <p:spPr>
          <a:xfrm>
            <a:off x="673099" y="5107564"/>
            <a:ext cx="1440000" cy="396000"/>
          </a:xfrm>
        </p:spPr>
        <p:txBody>
          <a:bodyPr vert="horz" anchor="ctr">
            <a:noAutofit/>
          </a:bodyPr>
          <a:lstStyle>
            <a:lvl1pPr marL="0" indent="0" algn="l">
              <a:buNone/>
              <a:defRPr sz="1800" b="0" baseline="0">
                <a:solidFill>
                  <a:schemeClr val="bg1">
                    <a:lumMod val="75000"/>
                  </a:schemeClr>
                </a:solidFill>
                <a:latin typeface="微软雅黑" panose="020B0503020204020204" charset="-122"/>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en-US" altLang="zh-CN" dirty="0"/>
          </a:p>
        </p:txBody>
      </p:sp>
      <p:sp>
        <p:nvSpPr>
          <p:cNvPr id="13" name="文本占位符 13"/>
          <p:cNvSpPr>
            <a:spLocks noGrp="1"/>
          </p:cNvSpPr>
          <p:nvPr>
            <p:ph type="body" sz="quarter" idx="11" hasCustomPrompt="1"/>
            <p:custDataLst>
              <p:tags r:id="rId7"/>
            </p:custDataLst>
          </p:nvPr>
        </p:nvSpPr>
        <p:spPr>
          <a:xfrm>
            <a:off x="673099" y="5553533"/>
            <a:ext cx="1440000" cy="396000"/>
          </a:xfrm>
        </p:spPr>
        <p:txBody>
          <a:bodyPr vert="horz" anchor="ctr">
            <a:noAutofit/>
          </a:bodyPr>
          <a:lstStyle>
            <a:lvl1pPr marL="0" indent="0" algn="l">
              <a:buNone/>
              <a:defRPr sz="1800" b="0" baseline="0">
                <a:solidFill>
                  <a:schemeClr val="bg1">
                    <a:lumMod val="75000"/>
                  </a:schemeClr>
                </a:solidFill>
                <a:latin typeface="微软雅黑" panose="020B0503020204020204" charset="-122"/>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8" name="Freeform 6"/>
          <p:cNvSpPr/>
          <p:nvPr>
            <p:custDataLst>
              <p:tags r:id="rId8"/>
            </p:custDataLst>
          </p:nvPr>
        </p:nvSpPr>
        <p:spPr bwMode="auto">
          <a:xfrm flipV="1">
            <a:off x="5713390" y="2371"/>
            <a:ext cx="5384395" cy="3737557"/>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18" name="任意多边形: 形状 17"/>
          <p:cNvSpPr/>
          <p:nvPr>
            <p:custDataLst>
              <p:tags r:id="rId9"/>
            </p:custDataLst>
          </p:nvPr>
        </p:nvSpPr>
        <p:spPr bwMode="auto">
          <a:xfrm>
            <a:off x="5713392" y="2"/>
            <a:ext cx="6478608" cy="5949531"/>
          </a:xfrm>
          <a:custGeom>
            <a:avLst/>
            <a:gdLst>
              <a:gd name="connsiteX0" fmla="*/ 2028882 w 6478608"/>
              <a:gd name="connsiteY0" fmla="*/ 0 h 5949531"/>
              <a:gd name="connsiteX1" fmla="*/ 5254187 w 6478608"/>
              <a:gd name="connsiteY1" fmla="*/ 2486 h 5949531"/>
              <a:gd name="connsiteX2" fmla="*/ 6478608 w 6478608"/>
              <a:gd name="connsiteY2" fmla="*/ 1225580 h 5949531"/>
              <a:gd name="connsiteX3" fmla="*/ 6478608 w 6478608"/>
              <a:gd name="connsiteY3" fmla="*/ 3400798 h 5949531"/>
              <a:gd name="connsiteX4" fmla="*/ 4126823 w 6478608"/>
              <a:gd name="connsiteY4" fmla="*/ 5750033 h 5949531"/>
              <a:gd name="connsiteX5" fmla="*/ 3161223 w 6478608"/>
              <a:gd name="connsiteY5" fmla="*/ 5750033 h 5949531"/>
              <a:gd name="connsiteX6" fmla="*/ 199716 w 6478608"/>
              <a:gd name="connsiteY6" fmla="*/ 2791737 h 5949531"/>
              <a:gd name="connsiteX7" fmla="*/ 199716 w 6478608"/>
              <a:gd name="connsiteY7" fmla="*/ 1827183 h 594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8608" h="5949531">
                <a:moveTo>
                  <a:pt x="2028882" y="0"/>
                </a:moveTo>
                <a:cubicBezTo>
                  <a:pt x="5254187" y="2486"/>
                  <a:pt x="5254187" y="2486"/>
                  <a:pt x="5254187" y="2486"/>
                </a:cubicBezTo>
                <a:cubicBezTo>
                  <a:pt x="6478608" y="1225580"/>
                  <a:pt x="6478608" y="1225580"/>
                  <a:pt x="6478608" y="1225580"/>
                </a:cubicBezTo>
                <a:cubicBezTo>
                  <a:pt x="6478608" y="3400798"/>
                  <a:pt x="6478608" y="3400798"/>
                  <a:pt x="6478608" y="3400798"/>
                </a:cubicBezTo>
                <a:cubicBezTo>
                  <a:pt x="4126823" y="5750033"/>
                  <a:pt x="4126823" y="5750033"/>
                  <a:pt x="4126823" y="5750033"/>
                </a:cubicBezTo>
                <a:cubicBezTo>
                  <a:pt x="3860537" y="6016031"/>
                  <a:pt x="3427509" y="6016031"/>
                  <a:pt x="3161223" y="5750033"/>
                </a:cubicBezTo>
                <a:cubicBezTo>
                  <a:pt x="199716" y="2791737"/>
                  <a:pt x="199716" y="2791737"/>
                  <a:pt x="199716" y="2791737"/>
                </a:cubicBezTo>
                <a:cubicBezTo>
                  <a:pt x="-66571" y="2525738"/>
                  <a:pt x="-66571" y="2093181"/>
                  <a:pt x="199716" y="1827183"/>
                </a:cubicBezTo>
                <a:close/>
              </a:path>
            </a:pathLst>
          </a:custGeom>
          <a:blipFill>
            <a:blip r:embed="rId10" cstate="email"/>
            <a:srcRect/>
            <a:stretch>
              <a:fillRect/>
            </a:stretch>
          </a:blipFill>
          <a:ln>
            <a:noFill/>
          </a:ln>
        </p:spPr>
        <p:txBody>
          <a:bodyPr vert="horz" wrap="square" lIns="91440" tIns="45720" rIns="91440" bIns="45720" numCol="1" anchor="t" anchorCtr="0" compatLnSpc="1">
            <a:noAutofit/>
          </a:bodyPr>
          <a:lstStyle/>
          <a:p>
            <a:endParaRPr lang="zh-CN" altLang="en-US"/>
          </a:p>
        </p:txBody>
      </p:sp>
      <p:sp>
        <p:nvSpPr>
          <p:cNvPr id="2" name="日期占位符 1"/>
          <p:cNvSpPr>
            <a:spLocks noGrp="1"/>
          </p:cNvSpPr>
          <p:nvPr>
            <p:ph type="dt" sz="half" idx="12"/>
            <p:custDataLst>
              <p:tags r:id="rId11"/>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3"/>
            <p:custDataLst>
              <p:tags r:id="rId12"/>
            </p:custDataLst>
          </p:nvPr>
        </p:nvSpPr>
        <p:spPr/>
        <p:txBody>
          <a:bodyPr/>
          <a:lstStyle/>
          <a:p>
            <a:endParaRPr lang="zh-CN" altLang="en-US" dirty="0"/>
          </a:p>
        </p:txBody>
      </p:sp>
      <p:sp>
        <p:nvSpPr>
          <p:cNvPr id="4" name="灯片编号占位符 3"/>
          <p:cNvSpPr>
            <a:spLocks noGrp="1"/>
          </p:cNvSpPr>
          <p:nvPr>
            <p:ph type="sldNum" sz="quarter" idx="14"/>
            <p:custDataLst>
              <p:tags r:id="rId13"/>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11"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8" name="任意多边形: 形状 7"/>
          <p:cNvSpPr/>
          <p:nvPr userDrawn="1">
            <p:custDataLst>
              <p:tags r:id="rId4"/>
            </p:custDataLst>
          </p:nvPr>
        </p:nvSpPr>
        <p:spPr bwMode="auto">
          <a:xfrm>
            <a:off x="8952695" y="3428999"/>
            <a:ext cx="3239305" cy="3429001"/>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5"/>
            </p:custDataLst>
          </p:nvPr>
        </p:nvSpPr>
        <p:spPr>
          <a:xfrm>
            <a:off x="669882" y="443234"/>
            <a:ext cx="10852237" cy="441964"/>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6"/>
            </p:custDataLst>
          </p:nvPr>
        </p:nvSpPr>
        <p:spPr>
          <a:xfrm>
            <a:off x="669882" y="952508"/>
            <a:ext cx="10852237" cy="5388907"/>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sp>
        <p:nvSpPr>
          <p:cNvPr id="2" name="圆角矩形 1"/>
          <p:cNvSpPr/>
          <p:nvPr>
            <p:custDataLst>
              <p:tags r:id="rId2"/>
            </p:custDataLst>
          </p:nvPr>
        </p:nvSpPr>
        <p:spPr>
          <a:xfrm rot="2700000">
            <a:off x="1179347" y="1114928"/>
            <a:ext cx="2518610" cy="251861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reeform 6_1"/>
          <p:cNvSpPr/>
          <p:nvPr>
            <p:custDataLst>
              <p:tags r:id="rId3"/>
            </p:custDataLst>
          </p:nvPr>
        </p:nvSpPr>
        <p:spPr bwMode="auto">
          <a:xfrm>
            <a:off x="0" y="2374233"/>
            <a:ext cx="6459401" cy="4483768"/>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blipFill>
            <a:blip r:embed="rId4" cstate="email"/>
            <a:srcRect/>
            <a:stretch>
              <a:fillRect/>
            </a:stretch>
          </a:blipFill>
          <a:ln>
            <a:noFill/>
          </a:ln>
        </p:spPr>
        <p:txBody>
          <a:bodyPr vert="horz" wrap="square" lIns="91440" tIns="45720" rIns="91440" bIns="45720" numCol="1" anchor="t" anchorCtr="0" compatLnSpc="1"/>
          <a:lstStyle/>
          <a:p>
            <a:endParaRPr lang="zh-CN" altLang="en-US"/>
          </a:p>
        </p:txBody>
      </p:sp>
      <p:sp>
        <p:nvSpPr>
          <p:cNvPr id="20" name="标题 1"/>
          <p:cNvSpPr>
            <a:spLocks noGrp="1"/>
          </p:cNvSpPr>
          <p:nvPr>
            <p:ph type="title" hasCustomPrompt="1"/>
            <p:custDataLst>
              <p:tags r:id="rId5"/>
            </p:custDataLst>
          </p:nvPr>
        </p:nvSpPr>
        <p:spPr>
          <a:xfrm>
            <a:off x="4994847" y="2079562"/>
            <a:ext cx="5167814" cy="895350"/>
          </a:xfrm>
        </p:spPr>
        <p:txBody>
          <a:bodyPr anchor="b">
            <a:normAutofit/>
          </a:bodyPr>
          <a:lstStyle>
            <a:lvl1pPr algn="l">
              <a:defRPr sz="4400" b="1" baseline="0">
                <a:solidFill>
                  <a:schemeClr val="accent1"/>
                </a:solidFill>
                <a:latin typeface="微软雅黑" panose="020B0503020204020204" charset="-122"/>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hasCustomPrompt="1"/>
            <p:custDataLst>
              <p:tags r:id="rId6"/>
            </p:custDataLst>
          </p:nvPr>
        </p:nvSpPr>
        <p:spPr>
          <a:xfrm>
            <a:off x="4995963" y="3040229"/>
            <a:ext cx="5167814" cy="1015623"/>
          </a:xfrm>
        </p:spPr>
        <p:txBody>
          <a:bodyPr anchor="t">
            <a:normAutofit/>
          </a:bodyPr>
          <a:lstStyle>
            <a:lvl1pPr marL="0" indent="0" algn="l">
              <a:lnSpc>
                <a:spcPct val="100000"/>
              </a:lnSpc>
              <a:buNone/>
              <a:defRPr sz="2400" baseline="0">
                <a:solidFill>
                  <a:schemeClr val="accent1"/>
                </a:solidFill>
                <a:latin typeface="微软雅黑" panose="020B0503020204020204" charset="-122"/>
                <a:ea typeface="微软雅黑" panose="020B050302020402020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en-US" dirty="0"/>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dirty="0"/>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1" name="矩形: 圆顶角 10"/>
          <p:cNvSpPr/>
          <p:nvPr userDrawn="1">
            <p:custDataLst>
              <p:tags r:id="rId2"/>
            </p:custDataLst>
          </p:nvPr>
        </p:nvSpPr>
        <p:spPr>
          <a:xfrm flipH="1" flipV="1">
            <a:off x="0" y="0"/>
            <a:ext cx="12192000" cy="953300"/>
          </a:xfrm>
          <a:prstGeom prst="round2SameRect">
            <a:avLst>
              <a:gd name="adj1" fmla="val 50000"/>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9" name="任意多边形: 形状 2"/>
          <p:cNvSpPr/>
          <p:nvPr userDrawn="1">
            <p:custDataLst>
              <p:tags r:id="rId3"/>
            </p:custDataLst>
          </p:nvPr>
        </p:nvSpPr>
        <p:spPr bwMode="auto">
          <a:xfrm flipH="1">
            <a:off x="0"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5"/>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6"/>
            </p:custDataLst>
          </p:nvPr>
        </p:nvSpPr>
        <p:spPr>
          <a:xfrm>
            <a:off x="6238877" y="952508"/>
            <a:ext cx="5283242" cy="5388907"/>
          </a:xfrm>
        </p:spPr>
        <p:txBody>
          <a:bodyPr>
            <a:noAutofit/>
          </a:bodyPr>
          <a:lstStyle>
            <a:lvl1pPr>
              <a:defRPr sz="1600" baseline="0">
                <a:solidFill>
                  <a:schemeClr val="tx1">
                    <a:lumMod val="75000"/>
                    <a:lumOff val="25000"/>
                  </a:schemeClr>
                </a:solidFill>
                <a:latin typeface="微软雅黑" panose="020B0503020204020204" charset="-122"/>
                <a:ea typeface="微软雅黑" panose="020B0503020204020204" charset="-122"/>
              </a:defRPr>
            </a:lvl1pPr>
            <a:lvl2pPr>
              <a:defRPr sz="1600" baseline="0">
                <a:solidFill>
                  <a:schemeClr val="tx1">
                    <a:lumMod val="75000"/>
                    <a:lumOff val="25000"/>
                  </a:schemeClr>
                </a:solidFill>
                <a:latin typeface="微软雅黑" panose="020B0503020204020204" charset="-122"/>
                <a:ea typeface="微软雅黑" panose="020B0503020204020204" charset="-122"/>
              </a:defRPr>
            </a:lvl2pPr>
            <a:lvl3pPr>
              <a:defRPr sz="1600" baseline="0">
                <a:solidFill>
                  <a:schemeClr val="tx1">
                    <a:lumMod val="75000"/>
                    <a:lumOff val="25000"/>
                  </a:schemeClr>
                </a:solidFill>
                <a:latin typeface="微软雅黑" panose="020B0503020204020204" charset="-122"/>
                <a:ea typeface="微软雅黑" panose="020B0503020204020204" charset="-122"/>
              </a:defRPr>
            </a:lvl3pPr>
            <a:lvl4pPr>
              <a:defRPr sz="1600" baseline="0">
                <a:solidFill>
                  <a:schemeClr val="tx1">
                    <a:lumMod val="75000"/>
                    <a:lumOff val="25000"/>
                  </a:schemeClr>
                </a:solidFill>
                <a:latin typeface="微软雅黑" panose="020B0503020204020204" charset="-122"/>
                <a:ea typeface="微软雅黑" panose="020B0503020204020204" charset="-122"/>
              </a:defRPr>
            </a:lvl4pPr>
            <a:lvl5pPr>
              <a:defRPr sz="1600" baseline="0">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矩形: 圆顶角 9"/>
          <p:cNvSpPr/>
          <p:nvPr userDrawn="1">
            <p:custDataLst>
              <p:tags r:id="rId2"/>
            </p:custDataLst>
          </p:nvPr>
        </p:nvSpPr>
        <p:spPr>
          <a:xfrm flipH="1" flipV="1">
            <a:off x="0" y="0"/>
            <a:ext cx="12192000" cy="953300"/>
          </a:xfrm>
          <a:prstGeom prst="round2SameRect">
            <a:avLst>
              <a:gd name="adj1" fmla="val 50000"/>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 name="任意多边形: 形状 2"/>
          <p:cNvSpPr/>
          <p:nvPr userDrawn="1">
            <p:custDataLst>
              <p:tags r:id="rId3"/>
            </p:custDataLst>
          </p:nvPr>
        </p:nvSpPr>
        <p:spPr bwMode="auto">
          <a:xfrm>
            <a:off x="8796729" y="3263900"/>
            <a:ext cx="3395272" cy="3594101"/>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5"/>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75000"/>
                    <a:lumOff val="25000"/>
                  </a:schemeClr>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6"/>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7"/>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8"/>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9"/>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0"/>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1"/>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9"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10"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5"/>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image" Target="../media/image3.png"/><Relationship Id="rId3" Type="http://schemas.openxmlformats.org/officeDocument/2006/relationships/image" Target="../media/image1.jpeg"/><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5" Type="http://schemas.openxmlformats.org/officeDocument/2006/relationships/theme" Target="../theme/theme3.xml"/><Relationship Id="rId24" Type="http://schemas.openxmlformats.org/officeDocument/2006/relationships/tags" Target="../tags/tag148.xml"/><Relationship Id="rId23" Type="http://schemas.openxmlformats.org/officeDocument/2006/relationships/tags" Target="../tags/tag147.xml"/><Relationship Id="rId22" Type="http://schemas.openxmlformats.org/officeDocument/2006/relationships/tags" Target="../tags/tag146.xml"/><Relationship Id="rId21" Type="http://schemas.openxmlformats.org/officeDocument/2006/relationships/tags" Target="../tags/tag145.xml"/><Relationship Id="rId20" Type="http://schemas.openxmlformats.org/officeDocument/2006/relationships/tags" Target="../tags/tag144.xml"/><Relationship Id="rId2" Type="http://schemas.openxmlformats.org/officeDocument/2006/relationships/slideLayout" Target="../slideLayouts/slideLayout5.xml"/><Relationship Id="rId19" Type="http://schemas.openxmlformats.org/officeDocument/2006/relationships/tags" Target="../tags/tag143.xml"/><Relationship Id="rId18" Type="http://schemas.openxmlformats.org/officeDocument/2006/relationships/slideLayout" Target="../slideLayouts/slideLayout21.xml"/><Relationship Id="rId17" Type="http://schemas.openxmlformats.org/officeDocument/2006/relationships/slideLayout" Target="../slideLayouts/slideLayout20.xml"/><Relationship Id="rId16" Type="http://schemas.openxmlformats.org/officeDocument/2006/relationships/slideLayout" Target="../slideLayouts/slideLayout19.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图片 5"/>
          <p:cNvPicPr>
            <a:picLocks noChangeAspect="1" noChangeArrowheads="1"/>
          </p:cNvPicPr>
          <p:nvPr userDrawn="1"/>
        </p:nvPicPr>
        <p:blipFill>
          <a:blip r:embed="rId3"/>
          <a:srcRect/>
          <a:stretch>
            <a:fillRect/>
          </a:stretch>
        </p:blipFill>
        <p:spPr bwMode="auto">
          <a:xfrm>
            <a:off x="0" y="70339"/>
            <a:ext cx="8353530" cy="5273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p:cNvSpPr>
            <a:spLocks noGrp="1"/>
          </p:cNvSpPr>
          <p:nvPr>
            <p:ph type="sldNum" sz="quarter" idx="4"/>
          </p:nvPr>
        </p:nvSpPr>
        <p:spPr>
          <a:xfrm>
            <a:off x="8555355" y="6336841"/>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dirty="0"/>
          </a:p>
        </p:txBody>
      </p:sp>
      <p:sp>
        <p:nvSpPr>
          <p:cNvPr id="7" name="矩形 6"/>
          <p:cNvSpPr/>
          <p:nvPr userDrawn="1"/>
        </p:nvSpPr>
        <p:spPr>
          <a:xfrm>
            <a:off x="6924040" y="6383799"/>
            <a:ext cx="4168140" cy="306705"/>
          </a:xfrm>
          <a:prstGeom prst="rect">
            <a:avLst/>
          </a:prstGeom>
          <a:noFill/>
          <a:ln>
            <a:noFill/>
          </a:ln>
        </p:spPr>
        <p:txBody>
          <a:bodyPr wrap="square" rtlCol="0" anchor="t">
            <a:spAutoFit/>
          </a:bodyPr>
          <a:lstStyle/>
          <a:p>
            <a:pPr algn="r"/>
            <a:r>
              <a:rPr lang="zh-CN" altLang="en-US" sz="1400" b="1" dirty="0">
                <a:solidFill>
                  <a:schemeClr val="accent1"/>
                </a:solidFill>
                <a:effectLst>
                  <a:outerShdw blurRad="38100" dist="25400" dir="5400000" algn="ctr" rotWithShape="0">
                    <a:srgbClr val="6E747A">
                      <a:alpha val="43000"/>
                    </a:srgbClr>
                  </a:outerShdw>
                </a:effectLst>
              </a:rPr>
              <a:t>部门或项目组名称</a:t>
            </a:r>
            <a:endParaRPr lang="zh-CN" altLang="en-US" sz="1400" b="1" dirty="0">
              <a:solidFill>
                <a:schemeClr val="accent1"/>
              </a:solidFill>
              <a:effectLst>
                <a:outerShdw blurRad="38100" dist="25400" dir="5400000" algn="ctr" rotWithShape="0">
                  <a:srgbClr val="6E747A">
                    <a:alpha val="43000"/>
                  </a:srgbClr>
                </a:outerShdw>
              </a:effectLst>
            </a:endParaRPr>
          </a:p>
        </p:txBody>
      </p:sp>
      <p:pic>
        <p:nvPicPr>
          <p:cNvPr id="4" name="图片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9347" y="336348"/>
            <a:ext cx="1785090" cy="46095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占位符 1"/>
          <p:cNvSpPr>
            <a:spLocks noGrp="1"/>
          </p:cNvSpPr>
          <p:nvPr>
            <p:ph type="title"/>
          </p:nvPr>
        </p:nvSpPr>
        <p:spPr>
          <a:xfrm>
            <a:off x="507879" y="358803"/>
            <a:ext cx="7661997" cy="428241"/>
          </a:xfrm>
          <a:prstGeom prst="rect">
            <a:avLst/>
          </a:prstGeom>
        </p:spPr>
        <p:txBody>
          <a:bodyPr vert="horz" lIns="91440" tIns="45720" rIns="91440" bIns="45720" rtlCol="0" anchor="ctr">
            <a:noAutofit/>
          </a:bodyPr>
          <a:lstStyle/>
          <a:p>
            <a:r>
              <a:rPr lang="zh-CN" altLang="en-US" dirty="0"/>
              <a:t>标题字体</a:t>
            </a:r>
            <a:r>
              <a:rPr lang="en-US" altLang="zh-CN" dirty="0"/>
              <a:t>24</a:t>
            </a:r>
            <a:r>
              <a:rPr lang="zh-CN" altLang="en-US" dirty="0"/>
              <a:t>磅加粗</a:t>
            </a:r>
            <a:endParaRPr lang="zh-CN" altLang="en-US" dirty="0"/>
          </a:p>
        </p:txBody>
      </p:sp>
      <p:sp>
        <p:nvSpPr>
          <p:cNvPr id="7" name="矩形 6"/>
          <p:cNvSpPr/>
          <p:nvPr userDrawn="1"/>
        </p:nvSpPr>
        <p:spPr>
          <a:xfrm>
            <a:off x="75879" y="355044"/>
            <a:ext cx="432000" cy="432000"/>
          </a:xfrm>
          <a:prstGeom prst="rect">
            <a:avLst/>
          </a:prstGeom>
          <a:solidFill>
            <a:srgbClr val="217F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rgbClr val="1D7A87"/>
              </a:solidFill>
              <a:latin typeface="微软雅黑" panose="020B0503020204020204" charset="-122"/>
              <a:ea typeface="微软雅黑" panose="020B0503020204020204" charset="-122"/>
            </a:endParaRPr>
          </a:p>
        </p:txBody>
      </p:sp>
      <p:cxnSp>
        <p:nvCxnSpPr>
          <p:cNvPr id="8" name="直接连接符 7"/>
          <p:cNvCxnSpPr/>
          <p:nvPr userDrawn="1"/>
        </p:nvCxnSpPr>
        <p:spPr>
          <a:xfrm>
            <a:off x="507879" y="787044"/>
            <a:ext cx="4486641" cy="0"/>
          </a:xfrm>
          <a:prstGeom prst="line">
            <a:avLst/>
          </a:prstGeom>
          <a:noFill/>
          <a:ln w="12700" cap="flat" cmpd="sng" algn="ctr">
            <a:solidFill>
              <a:srgbClr val="2286A5"/>
            </a:solidFill>
            <a:prstDash val="solid"/>
            <a:miter lim="800000"/>
          </a:ln>
          <a:effectLst/>
        </p:spPr>
      </p:cxnSp>
      <p:sp>
        <p:nvSpPr>
          <p:cNvPr id="11" name="内容占位符 3"/>
          <p:cNvSpPr txBox="1"/>
          <p:nvPr userDrawn="1"/>
        </p:nvSpPr>
        <p:spPr>
          <a:xfrm>
            <a:off x="508000" y="1035050"/>
            <a:ext cx="11120438" cy="5132388"/>
          </a:xfrm>
          <a:prstGeom prst="rect">
            <a:avLst/>
          </a:prstGeom>
        </p:spPr>
        <p:txBody>
          <a:bodyPr/>
          <a:lstStyle>
            <a:lvl1pPr marL="342900" indent="-342900" algn="l" defTabSz="914400" rtl="0" eaLnBrk="1" latinLnBrk="0" hangingPunct="1">
              <a:lnSpc>
                <a:spcPct val="90000"/>
              </a:lnSpc>
              <a:spcBef>
                <a:spcPts val="1000"/>
              </a:spcBef>
              <a:buFont typeface="Arial" panose="020B0604020202020204" pitchFamily="34" charset="0"/>
              <a:buChar char="•"/>
              <a:defRPr sz="2000" kern="1200" baseline="0">
                <a:solidFill>
                  <a:schemeClr val="tx1"/>
                </a:solidFill>
                <a:latin typeface="Arial" panose="020B0604020202020204" pitchFamily="34" charset="0"/>
                <a:ea typeface="微软雅黑" panose="020B0503020204020204" charset="-122"/>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rial" panose="020B0604020202020204" pitchFamily="34" charset="0"/>
                <a:ea typeface="微软雅黑" panose="020B050302020402020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Arial" panose="020B0604020202020204" pitchFamily="34" charset="0"/>
                <a:ea typeface="微软雅黑" panose="020B0503020204020204" charset="-122"/>
                <a:cs typeface="+mn-cs"/>
              </a:defRPr>
            </a:lvl3pPr>
            <a:lvl4pPr marL="1714500" indent="-3429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Arial" panose="020B0604020202020204" pitchFamily="34" charset="0"/>
                <a:ea typeface="微软雅黑" panose="020B0503020204020204" charset="-122"/>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baseline="0">
                <a:solidFill>
                  <a:schemeClr val="tx1"/>
                </a:solidFill>
                <a:latin typeface="Arial" panose="020B0604020202020204" pitchFamily="34" charset="0"/>
                <a:ea typeface="微软雅黑" panose="020B0503020204020204" charset="-122"/>
                <a:cs typeface="+mn-cs"/>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
        <p:nvSpPr>
          <p:cNvPr id="5" name="矩形 4"/>
          <p:cNvSpPr/>
          <p:nvPr userDrawn="1"/>
        </p:nvSpPr>
        <p:spPr>
          <a:xfrm>
            <a:off x="6924040" y="6392673"/>
            <a:ext cx="4168140" cy="306705"/>
          </a:xfrm>
          <a:prstGeom prst="rect">
            <a:avLst/>
          </a:prstGeom>
          <a:noFill/>
          <a:ln>
            <a:noFill/>
          </a:ln>
        </p:spPr>
        <p:txBody>
          <a:bodyPr wrap="square" rtlCol="0" anchor="t">
            <a:spAutoFit/>
          </a:bodyPr>
          <a:lstStyle/>
          <a:p>
            <a:pPr algn="r"/>
            <a:r>
              <a:rPr lang="zh-CN" altLang="en-US" sz="1400" b="1" dirty="0">
                <a:solidFill>
                  <a:schemeClr val="accent1"/>
                </a:solidFill>
                <a:effectLst>
                  <a:outerShdw blurRad="38100" dist="25400" dir="5400000" algn="ctr" rotWithShape="0">
                    <a:srgbClr val="6E747A">
                      <a:alpha val="43000"/>
                    </a:srgbClr>
                  </a:outerShdw>
                </a:effectLst>
              </a:rPr>
              <a:t>部门或项目组名称</a:t>
            </a:r>
            <a:endParaRPr lang="zh-CN" altLang="en-US" sz="1400" b="1" dirty="0">
              <a:solidFill>
                <a:schemeClr val="accent1"/>
              </a:solidFill>
              <a:effectLst>
                <a:outerShdw blurRad="38100" dist="25400" dir="5400000" algn="ctr" rotWithShape="0">
                  <a:srgbClr val="6E747A">
                    <a:alpha val="43000"/>
                  </a:srgbClr>
                </a:outerShdw>
              </a:effectLst>
            </a:endParaRPr>
          </a:p>
        </p:txBody>
      </p:sp>
      <p:pic>
        <p:nvPicPr>
          <p:cNvPr id="14" name="图片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9347" y="336348"/>
            <a:ext cx="1785090" cy="460955"/>
          </a:xfrm>
          <a:prstGeom prst="rect">
            <a:avLst/>
          </a:prstGeom>
        </p:spPr>
      </p:pic>
    </p:spTree>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p:titleStyle>
    <p:bodyStyle>
      <a:lvl1pPr marL="342900" indent="-342900" algn="l" defTabSz="914400" rtl="0" eaLnBrk="1" latinLnBrk="0" hangingPunct="1">
        <a:lnSpc>
          <a:spcPct val="90000"/>
        </a:lnSpc>
        <a:spcBef>
          <a:spcPts val="1000"/>
        </a:spcBef>
        <a:buFont typeface="Arial" panose="020B0604020202020204" pitchFamily="34" charset="0"/>
        <a:buChar char="•"/>
        <a:defRPr sz="2000" kern="1200" baseline="0">
          <a:solidFill>
            <a:schemeClr val="tx1"/>
          </a:solidFill>
          <a:latin typeface="Arial" panose="020B0604020202020204" pitchFamily="34" charset="0"/>
          <a:ea typeface="微软雅黑" panose="020B0503020204020204" charset="-122"/>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rial" panose="020B0604020202020204" pitchFamily="34" charset="0"/>
          <a:ea typeface="微软雅黑" panose="020B050302020402020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Arial" panose="020B0604020202020204" pitchFamily="34" charset="0"/>
          <a:ea typeface="微软雅黑" panose="020B0503020204020204" charset="-122"/>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baseline="0">
          <a:solidFill>
            <a:schemeClr val="tx1"/>
          </a:solidFill>
          <a:latin typeface="Arial" panose="020B0604020202020204" pitchFamily="34" charset="0"/>
          <a:ea typeface="微软雅黑" panose="020B0503020204020204" charset="-122"/>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baseline="0">
          <a:solidFill>
            <a:schemeClr val="tx1"/>
          </a:solidFill>
          <a:latin typeface="Arial" panose="020B0604020202020204" pitchFamily="34" charset="0"/>
          <a:ea typeface="微软雅黑" panose="020B0503020204020204" charset="-122"/>
          <a:cs typeface="+mn-cs"/>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Lst>
  <p:txStyles>
    <p:titleStyle>
      <a:lvl1pPr algn="l" defTabSz="914400" rtl="0" eaLnBrk="1" fontAlgn="auto" latinLnBrk="0" hangingPunct="1">
        <a:lnSpc>
          <a:spcPct val="120000"/>
        </a:lnSpc>
        <a:spcBef>
          <a:spcPct val="0"/>
        </a:spcBef>
        <a:buNone/>
        <a:defRPr sz="2400" b="1" u="none" strike="noStrike" kern="1200" cap="none" spc="200" normalizeH="0">
          <a:solidFill>
            <a:schemeClr val="tx1">
              <a:lumMod val="75000"/>
              <a:lumOff val="2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14.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jpe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22.jpeg"/><Relationship Id="rId1" Type="http://schemas.openxmlformats.org/officeDocument/2006/relationships/image" Target="../media/image21.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23.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23.xml"/><Relationship Id="rId1" Type="http://schemas.openxmlformats.org/officeDocument/2006/relationships/tags" Target="../tags/tag222.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2.xml"/><Relationship Id="rId6" Type="http://schemas.openxmlformats.org/officeDocument/2006/relationships/image" Target="../media/image7.jpe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149.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tags" Target="../tags/tag157.xml"/><Relationship Id="rId7" Type="http://schemas.openxmlformats.org/officeDocument/2006/relationships/tags" Target="../tags/tag156.xml"/><Relationship Id="rId6" Type="http://schemas.openxmlformats.org/officeDocument/2006/relationships/tags" Target="../tags/tag155.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6" Type="http://schemas.openxmlformats.org/officeDocument/2006/relationships/notesSlide" Target="../notesSlides/notesSlide4.xml"/><Relationship Id="rId25" Type="http://schemas.openxmlformats.org/officeDocument/2006/relationships/slideLayout" Target="../slideLayouts/slideLayout2.xml"/><Relationship Id="rId24" Type="http://schemas.openxmlformats.org/officeDocument/2006/relationships/tags" Target="../tags/tag173.xml"/><Relationship Id="rId23" Type="http://schemas.openxmlformats.org/officeDocument/2006/relationships/tags" Target="../tags/tag172.xml"/><Relationship Id="rId22" Type="http://schemas.openxmlformats.org/officeDocument/2006/relationships/tags" Target="../tags/tag171.xml"/><Relationship Id="rId21" Type="http://schemas.openxmlformats.org/officeDocument/2006/relationships/tags" Target="../tags/tag170.xml"/><Relationship Id="rId20" Type="http://schemas.openxmlformats.org/officeDocument/2006/relationships/tags" Target="../tags/tag169.xml"/><Relationship Id="rId2" Type="http://schemas.openxmlformats.org/officeDocument/2006/relationships/tags" Target="../tags/tag151.xml"/><Relationship Id="rId19" Type="http://schemas.openxmlformats.org/officeDocument/2006/relationships/tags" Target="../tags/tag168.xml"/><Relationship Id="rId18" Type="http://schemas.openxmlformats.org/officeDocument/2006/relationships/tags" Target="../tags/tag167.xml"/><Relationship Id="rId17" Type="http://schemas.openxmlformats.org/officeDocument/2006/relationships/tags" Target="../tags/tag166.xml"/><Relationship Id="rId16" Type="http://schemas.openxmlformats.org/officeDocument/2006/relationships/tags" Target="../tags/tag165.xml"/><Relationship Id="rId15" Type="http://schemas.openxmlformats.org/officeDocument/2006/relationships/tags" Target="../tags/tag164.xml"/><Relationship Id="rId14" Type="http://schemas.openxmlformats.org/officeDocument/2006/relationships/tags" Target="../tags/tag163.xml"/><Relationship Id="rId13" Type="http://schemas.openxmlformats.org/officeDocument/2006/relationships/tags" Target="../tags/tag162.xml"/><Relationship Id="rId12" Type="http://schemas.openxmlformats.org/officeDocument/2006/relationships/tags" Target="../tags/tag161.xml"/><Relationship Id="rId11" Type="http://schemas.openxmlformats.org/officeDocument/2006/relationships/tags" Target="../tags/tag160.xml"/><Relationship Id="rId10" Type="http://schemas.openxmlformats.org/officeDocument/2006/relationships/tags" Target="../tags/tag159.xml"/><Relationship Id="rId1" Type="http://schemas.openxmlformats.org/officeDocument/2006/relationships/tags" Target="../tags/tag150.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9" Type="http://schemas.openxmlformats.org/officeDocument/2006/relationships/tags" Target="../tags/tag182.xml"/><Relationship Id="rId8" Type="http://schemas.openxmlformats.org/officeDocument/2006/relationships/tags" Target="../tags/tag181.xml"/><Relationship Id="rId7" Type="http://schemas.openxmlformats.org/officeDocument/2006/relationships/tags" Target="../tags/tag180.xml"/><Relationship Id="rId6" Type="http://schemas.openxmlformats.org/officeDocument/2006/relationships/tags" Target="../tags/tag179.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6" Type="http://schemas.openxmlformats.org/officeDocument/2006/relationships/notesSlide" Target="../notesSlides/notesSlide6.xml"/><Relationship Id="rId25" Type="http://schemas.openxmlformats.org/officeDocument/2006/relationships/slideLayout" Target="../slideLayouts/slideLayout2.xml"/><Relationship Id="rId24" Type="http://schemas.openxmlformats.org/officeDocument/2006/relationships/tags" Target="../tags/tag197.xml"/><Relationship Id="rId23" Type="http://schemas.openxmlformats.org/officeDocument/2006/relationships/tags" Target="../tags/tag196.xml"/><Relationship Id="rId22" Type="http://schemas.openxmlformats.org/officeDocument/2006/relationships/tags" Target="../tags/tag195.xml"/><Relationship Id="rId21" Type="http://schemas.openxmlformats.org/officeDocument/2006/relationships/tags" Target="../tags/tag194.xml"/><Relationship Id="rId20" Type="http://schemas.openxmlformats.org/officeDocument/2006/relationships/tags" Target="../tags/tag193.xml"/><Relationship Id="rId2" Type="http://schemas.openxmlformats.org/officeDocument/2006/relationships/tags" Target="../tags/tag175.xml"/><Relationship Id="rId19" Type="http://schemas.openxmlformats.org/officeDocument/2006/relationships/tags" Target="../tags/tag192.xml"/><Relationship Id="rId18" Type="http://schemas.openxmlformats.org/officeDocument/2006/relationships/tags" Target="../tags/tag191.xml"/><Relationship Id="rId17" Type="http://schemas.openxmlformats.org/officeDocument/2006/relationships/tags" Target="../tags/tag190.xml"/><Relationship Id="rId16" Type="http://schemas.openxmlformats.org/officeDocument/2006/relationships/tags" Target="../tags/tag189.xml"/><Relationship Id="rId15" Type="http://schemas.openxmlformats.org/officeDocument/2006/relationships/tags" Target="../tags/tag188.xml"/><Relationship Id="rId14" Type="http://schemas.openxmlformats.org/officeDocument/2006/relationships/tags" Target="../tags/tag187.xml"/><Relationship Id="rId13" Type="http://schemas.openxmlformats.org/officeDocument/2006/relationships/tags" Target="../tags/tag186.xml"/><Relationship Id="rId12" Type="http://schemas.openxmlformats.org/officeDocument/2006/relationships/tags" Target="../tags/tag185.xml"/><Relationship Id="rId11" Type="http://schemas.openxmlformats.org/officeDocument/2006/relationships/tags" Target="../tags/tag184.xml"/><Relationship Id="rId10" Type="http://schemas.openxmlformats.org/officeDocument/2006/relationships/tags" Target="../tags/tag183.xml"/><Relationship Id="rId1" Type="http://schemas.openxmlformats.org/officeDocument/2006/relationships/tags" Target="../tags/tag174.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jpeg"/></Relationships>
</file>

<file path=ppt/slides/_rels/slide9.xml.rels><?xml version="1.0" encoding="UTF-8" standalone="yes"?>
<Relationships xmlns="http://schemas.openxmlformats.org/package/2006/relationships"><Relationship Id="rId9" Type="http://schemas.openxmlformats.org/officeDocument/2006/relationships/tags" Target="../tags/tag206.xml"/><Relationship Id="rId8" Type="http://schemas.openxmlformats.org/officeDocument/2006/relationships/tags" Target="../tags/tag205.xml"/><Relationship Id="rId7" Type="http://schemas.openxmlformats.org/officeDocument/2006/relationships/tags" Target="../tags/tag204.xml"/><Relationship Id="rId6" Type="http://schemas.openxmlformats.org/officeDocument/2006/relationships/tags" Target="../tags/tag203.xml"/><Relationship Id="rId5" Type="http://schemas.openxmlformats.org/officeDocument/2006/relationships/tags" Target="../tags/tag202.xml"/><Relationship Id="rId4" Type="http://schemas.openxmlformats.org/officeDocument/2006/relationships/tags" Target="../tags/tag201.xml"/><Relationship Id="rId3" Type="http://schemas.openxmlformats.org/officeDocument/2006/relationships/tags" Target="../tags/tag200.xml"/><Relationship Id="rId26" Type="http://schemas.openxmlformats.org/officeDocument/2006/relationships/notesSlide" Target="../notesSlides/notesSlide8.xml"/><Relationship Id="rId25" Type="http://schemas.openxmlformats.org/officeDocument/2006/relationships/slideLayout" Target="../slideLayouts/slideLayout2.xml"/><Relationship Id="rId24" Type="http://schemas.openxmlformats.org/officeDocument/2006/relationships/tags" Target="../tags/tag221.xml"/><Relationship Id="rId23" Type="http://schemas.openxmlformats.org/officeDocument/2006/relationships/tags" Target="../tags/tag220.xml"/><Relationship Id="rId22" Type="http://schemas.openxmlformats.org/officeDocument/2006/relationships/tags" Target="../tags/tag219.xml"/><Relationship Id="rId21" Type="http://schemas.openxmlformats.org/officeDocument/2006/relationships/tags" Target="../tags/tag218.xml"/><Relationship Id="rId20" Type="http://schemas.openxmlformats.org/officeDocument/2006/relationships/tags" Target="../tags/tag217.xml"/><Relationship Id="rId2" Type="http://schemas.openxmlformats.org/officeDocument/2006/relationships/tags" Target="../tags/tag199.xml"/><Relationship Id="rId19" Type="http://schemas.openxmlformats.org/officeDocument/2006/relationships/tags" Target="../tags/tag216.xml"/><Relationship Id="rId18" Type="http://schemas.openxmlformats.org/officeDocument/2006/relationships/tags" Target="../tags/tag215.xml"/><Relationship Id="rId17" Type="http://schemas.openxmlformats.org/officeDocument/2006/relationships/tags" Target="../tags/tag214.xml"/><Relationship Id="rId16" Type="http://schemas.openxmlformats.org/officeDocument/2006/relationships/tags" Target="../tags/tag213.xml"/><Relationship Id="rId15" Type="http://schemas.openxmlformats.org/officeDocument/2006/relationships/tags" Target="../tags/tag212.xml"/><Relationship Id="rId14" Type="http://schemas.openxmlformats.org/officeDocument/2006/relationships/tags" Target="../tags/tag211.xml"/><Relationship Id="rId13" Type="http://schemas.openxmlformats.org/officeDocument/2006/relationships/tags" Target="../tags/tag210.xml"/><Relationship Id="rId12" Type="http://schemas.openxmlformats.org/officeDocument/2006/relationships/tags" Target="../tags/tag209.xml"/><Relationship Id="rId11" Type="http://schemas.openxmlformats.org/officeDocument/2006/relationships/tags" Target="../tags/tag208.xml"/><Relationship Id="rId10" Type="http://schemas.openxmlformats.org/officeDocument/2006/relationships/tags" Target="../tags/tag207.xml"/><Relationship Id="rId1" Type="http://schemas.openxmlformats.org/officeDocument/2006/relationships/tags" Target="../tags/tag1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p:cNvSpPr>
            <a:spLocks noGrp="1"/>
          </p:cNvSpPr>
          <p:nvPr>
            <p:ph sz="quarter" idx="10"/>
          </p:nvPr>
        </p:nvSpPr>
        <p:spPr>
          <a:xfrm>
            <a:off x="1355090" y="1342390"/>
            <a:ext cx="9481820" cy="1052195"/>
          </a:xfrm>
        </p:spPr>
        <p:txBody>
          <a:bodyPr/>
          <a:lstStyle/>
          <a:p>
            <a:r>
              <a:rPr lang="zh-CN" altLang="en-US" dirty="0"/>
              <a:t>定位系统简介</a:t>
            </a:r>
            <a:endParaRPr lang="zh-CN" altLang="en-US" sz="4800" dirty="0"/>
          </a:p>
        </p:txBody>
      </p:sp>
      <p:sp>
        <p:nvSpPr>
          <p:cNvPr id="8" name="内容占位符 7"/>
          <p:cNvSpPr txBox="1"/>
          <p:nvPr>
            <p:ph sz="quarter" idx="11"/>
          </p:nvPr>
        </p:nvSpPr>
        <p:spPr>
          <a:xfrm>
            <a:off x="1583690" y="5491480"/>
            <a:ext cx="9482455" cy="427355"/>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sz="2000" b="0">
                <a:latin typeface="Arial" panose="020B0604020202020204" pitchFamily="34" charset="0"/>
                <a:ea typeface="微软雅黑" panose="020B0503020204020204" charset="-122"/>
                <a:cs typeface="+mn-cs"/>
              </a:rPr>
              <a:t>2019</a:t>
            </a:r>
            <a:r>
              <a:rPr lang="zh-CN" altLang="en-US" sz="2000" b="0">
                <a:latin typeface="Arial" panose="020B0604020202020204" pitchFamily="34" charset="0"/>
                <a:ea typeface="微软雅黑" panose="020B0503020204020204" charset="-122"/>
                <a:cs typeface="+mn-cs"/>
              </a:rPr>
              <a:t>年</a:t>
            </a:r>
            <a:r>
              <a:rPr lang="en-US" altLang="zh-CN" sz="2000" b="0">
                <a:latin typeface="Arial" panose="020B0604020202020204" pitchFamily="34" charset="0"/>
                <a:ea typeface="微软雅黑" panose="020B0503020204020204" charset="-122"/>
                <a:cs typeface="+mn-cs"/>
              </a:rPr>
              <a:t>7</a:t>
            </a:r>
            <a:r>
              <a:rPr lang="zh-CN" altLang="en-US" sz="2000" b="0">
                <a:latin typeface="Arial" panose="020B0604020202020204" pitchFamily="34" charset="0"/>
                <a:ea typeface="微软雅黑" panose="020B0503020204020204" charset="-122"/>
                <a:cs typeface="+mn-cs"/>
              </a:rPr>
              <a:t>月</a:t>
            </a:r>
            <a:r>
              <a:rPr lang="en-US" altLang="zh-CN" sz="2000" b="0">
                <a:latin typeface="Arial" panose="020B0604020202020204" pitchFamily="34" charset="0"/>
                <a:ea typeface="微软雅黑" panose="020B0503020204020204" charset="-122"/>
                <a:cs typeface="+mn-cs"/>
              </a:rPr>
              <a:t>25</a:t>
            </a:r>
            <a:r>
              <a:rPr lang="zh-CN" altLang="en-US" sz="2000" b="0">
                <a:latin typeface="Arial" panose="020B0604020202020204" pitchFamily="34" charset="0"/>
                <a:ea typeface="微软雅黑" panose="020B0503020204020204" charset="-122"/>
                <a:cs typeface="+mn-cs"/>
              </a:rPr>
              <a:t>日</a:t>
            </a:r>
            <a:endParaRPr lang="ko-KR" altLang="en-US" sz="2000" b="0">
              <a:latin typeface="Arial" panose="020B0604020202020204" pitchFamily="34" charset="0"/>
              <a:ea typeface="微软雅黑" panose="020B0503020204020204" charset="-122"/>
              <a:cs typeface="+mn-cs"/>
            </a:endParaRPr>
          </a:p>
        </p:txBody>
      </p:sp>
      <p:sp>
        <p:nvSpPr>
          <p:cNvPr id="10" name="内容占位符 9"/>
          <p:cNvSpPr txBox="1"/>
          <p:nvPr>
            <p:ph sz="quarter" idx="13"/>
          </p:nvPr>
        </p:nvSpPr>
        <p:spPr>
          <a:xfrm>
            <a:off x="1583690" y="4584065"/>
            <a:ext cx="9482455" cy="448310"/>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lang="zh-CN" altLang="en-US" sz="2000" b="0">
                <a:latin typeface="Arial" panose="020B0604020202020204" pitchFamily="34" charset="0"/>
                <a:ea typeface="微软雅黑" panose="020B0503020204020204" charset="-122"/>
                <a:cs typeface="+mn-cs"/>
              </a:rPr>
              <a:t>汇报人：淳帆</a:t>
            </a:r>
            <a:endParaRPr lang="ko-KR" altLang="en-US" sz="2000" b="0">
              <a:latin typeface="Arial" panose="020B0604020202020204" pitchFamily="34" charset="0"/>
              <a:ea typeface="微软雅黑" panose="020B0503020204020204" charset="-122"/>
              <a:cs typeface="+mn-cs"/>
            </a:endParaRPr>
          </a:p>
        </p:txBody>
      </p:sp>
      <p:sp>
        <p:nvSpPr>
          <p:cNvPr id="11" name="内容占位符 10"/>
          <p:cNvSpPr txBox="1"/>
          <p:nvPr>
            <p:ph sz="quarter" idx="14"/>
          </p:nvPr>
        </p:nvSpPr>
        <p:spPr>
          <a:xfrm>
            <a:off x="1583690" y="5031105"/>
            <a:ext cx="9482455" cy="448310"/>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lang="zh-CN" altLang="en-US" sz="2000" b="0">
                <a:latin typeface="Arial" panose="020B0604020202020204" pitchFamily="34" charset="0"/>
                <a:ea typeface="微软雅黑" panose="020B0503020204020204" charset="-122"/>
                <a:cs typeface="+mn-cs"/>
              </a:rPr>
              <a:t>部门：应用技术组</a:t>
            </a:r>
            <a:endParaRPr lang="ko-KR" altLang="en-US" sz="2000" b="0">
              <a:latin typeface="Arial" panose="020B0604020202020204" pitchFamily="34" charset="0"/>
              <a:ea typeface="微软雅黑" panose="020B0503020204020204" charset="-122"/>
              <a:cs typeface="+mn-cs"/>
            </a:endParaRPr>
          </a:p>
        </p:txBody>
      </p:sp>
      <p:sp>
        <p:nvSpPr>
          <p:cNvPr id="12" name="内容占位符 8"/>
          <p:cNvSpPr>
            <a:spLocks noGrp="1"/>
          </p:cNvSpPr>
          <p:nvPr>
            <p:ph sz="quarter" idx="12"/>
          </p:nvPr>
        </p:nvSpPr>
        <p:spPr>
          <a:xfrm>
            <a:off x="1355090" y="2766695"/>
            <a:ext cx="9481820" cy="654050"/>
          </a:xfrm>
        </p:spPr>
        <p:txBody>
          <a:bodyPr/>
          <a:lstStyle/>
          <a:p>
            <a:r>
              <a:rPr lang="zh-CN" altLang="en-US" dirty="0"/>
              <a:t>各种室外室内定位系统串烧火锅大杂烩</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3"/>
          <p:cNvSpPr txBox="1"/>
          <p:nvPr/>
        </p:nvSpPr>
        <p:spPr>
          <a:xfrm>
            <a:off x="636856" y="66868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chemeClr val="tx1"/>
                </a:solidFill>
                <a:latin typeface="Arial" panose="020B0604020202020204" pitchFamily="34" charset="0"/>
                <a:ea typeface="微软雅黑" panose="020B0503020204020204" charset="-122"/>
                <a:cs typeface="+mj-cs"/>
              </a:defRPr>
            </a:lvl1pPr>
          </a:lstStyle>
          <a:p>
            <a:endParaRPr lang="zh-CN" altLang="en-US" dirty="0">
              <a:solidFill>
                <a:srgbClr val="217F9E"/>
              </a:solidFill>
            </a:endParaRPr>
          </a:p>
        </p:txBody>
      </p:sp>
      <p:sp>
        <p:nvSpPr>
          <p:cNvPr id="34" name="圆角矩形 33"/>
          <p:cNvSpPr/>
          <p:nvPr/>
        </p:nvSpPr>
        <p:spPr>
          <a:xfrm>
            <a:off x="419100" y="2348865"/>
            <a:ext cx="5643880" cy="36633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中国北斗卫星导航系统（BDS）是中国自行研制的全球卫星导航系统，是继GPS、GLONASS之后第三个成熟的卫星导航系统。</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北斗卫星导航系统（BDS）和美国GPS、俄罗斯GLONASS、欧盟GALILEO，是联合国卫星导航委员会已认定的供应商</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indent="0" algn="l">
              <a:buFont typeface="Wingdings" panose="05000000000000000000" charset="0"/>
              <a:buNone/>
            </a:pP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419100" y="1096645"/>
            <a:ext cx="1590675"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BDS</a:t>
            </a:r>
            <a:r>
              <a:rPr lang="zh-CN" altLang="en-US" sz="2000" b="1">
                <a:latin typeface="微软雅黑" panose="020B0503020204020204" charset="-122"/>
                <a:ea typeface="微软雅黑" panose="020B0503020204020204" charset="-122"/>
                <a:cs typeface="微软雅黑" panose="020B0503020204020204" charset="-122"/>
              </a:rPr>
              <a:t>的定义</a:t>
            </a:r>
            <a:endParaRPr lang="zh-CN" altLang="en-US" sz="2400" b="1">
              <a:latin typeface="微软雅黑" panose="020B0503020204020204" charset="-122"/>
              <a:ea typeface="微软雅黑" panose="020B0503020204020204" charset="-122"/>
              <a:cs typeface="微软雅黑" panose="020B0503020204020204" charset="-122"/>
            </a:endParaRPr>
          </a:p>
        </p:txBody>
      </p:sp>
      <p:pic>
        <p:nvPicPr>
          <p:cNvPr id="4" name="图片 3" descr="BD"/>
          <p:cNvPicPr>
            <a:picLocks noChangeAspect="1"/>
          </p:cNvPicPr>
          <p:nvPr/>
        </p:nvPicPr>
        <p:blipFill>
          <a:blip r:embed="rId1"/>
          <a:stretch>
            <a:fillRect/>
          </a:stretch>
        </p:blipFill>
        <p:spPr>
          <a:xfrm>
            <a:off x="6413500" y="1357630"/>
            <a:ext cx="5106670" cy="4654550"/>
          </a:xfrm>
          <a:prstGeom prst="rect">
            <a:avLst/>
          </a:prstGeom>
        </p:spPr>
      </p:pic>
      <p:sp>
        <p:nvSpPr>
          <p:cNvPr id="1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en-US">
                <a:latin typeface="微软雅黑" panose="020B0503020204020204" charset="-122"/>
                <a:cs typeface="微软雅黑" panose="020B0503020204020204" charset="-122"/>
                <a:sym typeface="+mn-ea"/>
              </a:rPr>
              <a:t>BDS</a:t>
            </a:r>
            <a:endParaRPr lang="en-US" sz="2400" dirty="0">
              <a:solidFill>
                <a:srgbClr val="217F9E"/>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燕尾形箭头 47"/>
          <p:cNvSpPr/>
          <p:nvPr/>
        </p:nvSpPr>
        <p:spPr>
          <a:xfrm>
            <a:off x="401320" y="934720"/>
            <a:ext cx="2065020" cy="89471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sym typeface="+mn-ea"/>
              </a:rPr>
              <a:t>BDS</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400" b="1">
              <a:latin typeface="微软雅黑" panose="020B0503020204020204" charset="-122"/>
              <a:ea typeface="微软雅黑" panose="020B0503020204020204" charset="-122"/>
              <a:cs typeface="微软雅黑" panose="020B0503020204020204" charset="-122"/>
            </a:endParaRPr>
          </a:p>
        </p:txBody>
      </p:sp>
      <p:pic>
        <p:nvPicPr>
          <p:cNvPr id="3" name="图片 2" descr="beidou"/>
          <p:cNvPicPr>
            <a:picLocks noChangeAspect="1"/>
          </p:cNvPicPr>
          <p:nvPr/>
        </p:nvPicPr>
        <p:blipFill>
          <a:blip r:embed="rId1"/>
          <a:stretch>
            <a:fillRect/>
          </a:stretch>
        </p:blipFill>
        <p:spPr>
          <a:xfrm>
            <a:off x="325755" y="2054860"/>
            <a:ext cx="5327015" cy="4319905"/>
          </a:xfrm>
          <a:prstGeom prst="rect">
            <a:avLst/>
          </a:prstGeom>
        </p:spPr>
      </p:pic>
      <p:sp>
        <p:nvSpPr>
          <p:cNvPr id="17" name="矩形 16"/>
          <p:cNvSpPr/>
          <p:nvPr/>
        </p:nvSpPr>
        <p:spPr>
          <a:xfrm>
            <a:off x="6053455" y="1151890"/>
            <a:ext cx="5329555" cy="522287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34" name="图片 33" descr="beidou_road"/>
          <p:cNvPicPr>
            <a:picLocks noChangeAspect="1"/>
          </p:cNvPicPr>
          <p:nvPr/>
        </p:nvPicPr>
        <p:blipFill>
          <a:blip r:embed="rId2"/>
          <a:stretch>
            <a:fillRect/>
          </a:stretch>
        </p:blipFill>
        <p:spPr>
          <a:xfrm>
            <a:off x="6219190" y="1310005"/>
            <a:ext cx="4998720" cy="4907280"/>
          </a:xfrm>
          <a:prstGeom prst="rect">
            <a:avLst/>
          </a:prstGeom>
        </p:spPr>
      </p:pic>
      <p:sp>
        <p:nvSpPr>
          <p:cNvPr id="36"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en-US">
                <a:latin typeface="微软雅黑" panose="020B0503020204020204" charset="-122"/>
                <a:cs typeface="微软雅黑" panose="020B0503020204020204" charset="-122"/>
                <a:sym typeface="+mn-ea"/>
              </a:rPr>
              <a:t>BDS</a:t>
            </a:r>
            <a:endParaRPr lang="en-US" sz="2400" dirty="0">
              <a:solidFill>
                <a:srgbClr val="217F9E"/>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p:nvPr/>
        </p:nvGraphicFramePr>
        <p:xfrm>
          <a:off x="538480" y="942340"/>
          <a:ext cx="11316970" cy="5271135"/>
        </p:xfrm>
        <a:graphic>
          <a:graphicData uri="http://schemas.openxmlformats.org/drawingml/2006/table">
            <a:tbl>
              <a:tblPr firstRow="1" bandRow="1">
                <a:tableStyleId>{5C22544A-7EE6-4342-B048-85BDC9FD1C3A}</a:tableStyleId>
              </a:tblPr>
              <a:tblGrid>
                <a:gridCol w="1304925"/>
                <a:gridCol w="2475230"/>
                <a:gridCol w="2630805"/>
                <a:gridCol w="2499995"/>
                <a:gridCol w="2406015"/>
              </a:tblGrid>
              <a:tr h="365760">
                <a:tc>
                  <a:txBody>
                    <a:bodyPr/>
                    <a:p>
                      <a:pPr algn="ctr">
                        <a:buNone/>
                      </a:pPr>
                      <a:r>
                        <a:rPr lang="zh-CN" altLang="en-US"/>
                        <a:t>类别</a:t>
                      </a:r>
                      <a:endParaRPr lang="zh-CN" altLang="en-US"/>
                    </a:p>
                  </a:txBody>
                  <a:tcPr/>
                </a:tc>
                <a:tc>
                  <a:txBody>
                    <a:bodyPr/>
                    <a:p>
                      <a:pPr algn="ctr">
                        <a:buNone/>
                      </a:pPr>
                      <a:r>
                        <a:rPr lang="zh-CN" altLang="en-US"/>
                        <a:t>GPS</a:t>
                      </a:r>
                      <a:endParaRPr lang="zh-CN" altLang="en-US"/>
                    </a:p>
                  </a:txBody>
                  <a:tcPr/>
                </a:tc>
                <a:tc>
                  <a:txBody>
                    <a:bodyPr/>
                    <a:p>
                      <a:pPr algn="ctr">
                        <a:buNone/>
                      </a:pPr>
                      <a:r>
                        <a:rPr lang="zh-CN" altLang="en-US"/>
                        <a:t>GLONASS</a:t>
                      </a:r>
                      <a:endParaRPr lang="zh-CN" altLang="en-US"/>
                    </a:p>
                  </a:txBody>
                  <a:tcPr/>
                </a:tc>
                <a:tc>
                  <a:txBody>
                    <a:bodyPr/>
                    <a:p>
                      <a:pPr algn="ctr">
                        <a:buNone/>
                      </a:pPr>
                      <a:r>
                        <a:rPr lang="zh-CN" altLang="en-US"/>
                        <a:t>GALILEO</a:t>
                      </a:r>
                      <a:endParaRPr lang="zh-CN" altLang="en-US"/>
                    </a:p>
                  </a:txBody>
                  <a:tcPr/>
                </a:tc>
                <a:tc>
                  <a:txBody>
                    <a:bodyPr/>
                    <a:p>
                      <a:pPr algn="ctr">
                        <a:buNone/>
                      </a:pPr>
                      <a:r>
                        <a:rPr lang="zh-CN" altLang="en-US"/>
                        <a:t>BDS</a:t>
                      </a:r>
                      <a:endParaRPr lang="zh-CN" altLang="en-US"/>
                    </a:p>
                  </a:txBody>
                  <a:tcPr/>
                </a:tc>
              </a:tr>
              <a:tr h="913765">
                <a:tc>
                  <a:txBody>
                    <a:bodyPr/>
                    <a:p>
                      <a:pPr algn="ctr">
                        <a:buNone/>
                      </a:pPr>
                      <a:r>
                        <a:rPr lang="zh-CN" altLang="en-US"/>
                        <a:t>精度</a:t>
                      </a:r>
                      <a:endParaRPr lang="zh-CN" altLang="en-US"/>
                    </a:p>
                  </a:txBody>
                  <a:tcPr/>
                </a:tc>
                <a:tc>
                  <a:txBody>
                    <a:bodyPr/>
                    <a:p>
                      <a:pPr>
                        <a:buNone/>
                      </a:pPr>
                      <a:r>
                        <a:rPr lang="zh-CN" altLang="en-US"/>
                        <a:t>民用10m，军用1m</a:t>
                      </a:r>
                      <a:endParaRPr lang="zh-CN" altLang="en-US"/>
                    </a:p>
                  </a:txBody>
                  <a:tcPr/>
                </a:tc>
                <a:tc>
                  <a:txBody>
                    <a:bodyPr/>
                    <a:p>
                      <a:pPr>
                        <a:buNone/>
                      </a:pPr>
                      <a:r>
                        <a:rPr lang="zh-CN" altLang="en-US"/>
                        <a:t>精度号称1m</a:t>
                      </a:r>
                      <a:endParaRPr lang="zh-CN" altLang="en-US"/>
                    </a:p>
                    <a:p>
                      <a:pPr>
                        <a:buNone/>
                      </a:pPr>
                      <a:r>
                        <a:rPr lang="en-US" altLang="zh-CN"/>
                        <a:t>95%</a:t>
                      </a:r>
                      <a:r>
                        <a:rPr lang="zh-CN" altLang="en-US"/>
                        <a:t>概率下，水平</a:t>
                      </a:r>
                      <a:r>
                        <a:rPr lang="en-US" altLang="zh-CN"/>
                        <a:t>16</a:t>
                      </a:r>
                      <a:r>
                        <a:rPr lang="zh-CN" altLang="en-US"/>
                        <a:t>，垂直</a:t>
                      </a:r>
                      <a:r>
                        <a:rPr lang="en-US" altLang="zh-CN"/>
                        <a:t>25</a:t>
                      </a:r>
                      <a:r>
                        <a:rPr lang="en-US" altLang="zh-CN"/>
                        <a:t>m</a:t>
                      </a:r>
                      <a:endParaRPr lang="en-US" altLang="zh-CN"/>
                    </a:p>
                  </a:txBody>
                  <a:tcPr/>
                </a:tc>
                <a:tc>
                  <a:txBody>
                    <a:bodyPr/>
                    <a:p>
                      <a:pPr>
                        <a:buNone/>
                      </a:pPr>
                      <a:r>
                        <a:rPr lang="zh-CN" altLang="en-US"/>
                        <a:t>精度1m</a:t>
                      </a:r>
                      <a:endParaRPr lang="zh-CN" altLang="en-US"/>
                    </a:p>
                  </a:txBody>
                  <a:tcPr/>
                </a:tc>
                <a:tc>
                  <a:txBody>
                    <a:bodyPr/>
                    <a:p>
                      <a:pPr>
                        <a:buNone/>
                      </a:pPr>
                      <a:r>
                        <a:rPr lang="en-US" altLang="zh-CN"/>
                        <a:t>95%</a:t>
                      </a:r>
                      <a:r>
                        <a:rPr lang="zh-CN" altLang="en-US"/>
                        <a:t>概率下水平</a:t>
                      </a:r>
                      <a:r>
                        <a:rPr lang="en-US" altLang="zh-CN"/>
                        <a:t>10m</a:t>
                      </a:r>
                      <a:r>
                        <a:rPr lang="zh-CN" altLang="en-US"/>
                        <a:t>、垂直</a:t>
                      </a:r>
                      <a:r>
                        <a:rPr lang="en-US" altLang="zh-CN"/>
                        <a:t>10m</a:t>
                      </a:r>
                      <a:endParaRPr lang="en-US" altLang="zh-CN"/>
                    </a:p>
                  </a:txBody>
                  <a:tcPr/>
                </a:tc>
              </a:tr>
              <a:tr h="501015">
                <a:tc>
                  <a:txBody>
                    <a:bodyPr/>
                    <a:p>
                      <a:pPr algn="ctr">
                        <a:buNone/>
                      </a:pPr>
                      <a:r>
                        <a:rPr lang="zh-CN" altLang="en-US"/>
                        <a:t>工作频率</a:t>
                      </a:r>
                      <a:endParaRPr lang="zh-CN" altLang="en-US"/>
                    </a:p>
                  </a:txBody>
                  <a:tcPr/>
                </a:tc>
                <a:tc>
                  <a:txBody>
                    <a:bodyPr/>
                    <a:p>
                      <a:pPr>
                        <a:buNone/>
                      </a:pPr>
                      <a:r>
                        <a:rPr lang="en-US" altLang="zh-CN"/>
                        <a:t>L1</a:t>
                      </a:r>
                      <a:r>
                        <a:rPr lang="zh-CN" altLang="en-US"/>
                        <a:t>波段：</a:t>
                      </a:r>
                      <a:r>
                        <a:rPr lang="en-US" altLang="zh-CN"/>
                        <a:t>1575.42MHz</a:t>
                      </a:r>
                      <a:endParaRPr lang="en-US" altLang="zh-CN"/>
                    </a:p>
                    <a:p>
                      <a:pPr>
                        <a:buNone/>
                      </a:pPr>
                      <a:r>
                        <a:rPr lang="en-US" altLang="zh-CN"/>
                        <a:t>L2</a:t>
                      </a:r>
                      <a:r>
                        <a:rPr lang="zh-CN" altLang="en-US"/>
                        <a:t>波段：</a:t>
                      </a:r>
                      <a:r>
                        <a:rPr lang="en-US" altLang="zh-CN"/>
                        <a:t>1227.6MHz</a:t>
                      </a:r>
                      <a:endParaRPr lang="en-US" altLang="zh-CN"/>
                    </a:p>
                  </a:txBody>
                  <a:tcPr/>
                </a:tc>
                <a:tc>
                  <a:txBody>
                    <a:bodyPr/>
                    <a:p>
                      <a:pPr>
                        <a:buNone/>
                      </a:pPr>
                      <a:r>
                        <a:rPr lang="en-US" altLang="zh-CN"/>
                        <a:t>L1</a:t>
                      </a:r>
                      <a:r>
                        <a:rPr lang="zh-CN" altLang="en-US"/>
                        <a:t>波段</a:t>
                      </a:r>
                      <a:r>
                        <a:rPr lang="en-US" altLang="zh-CN"/>
                        <a:t>=1602+0.5625*k</a:t>
                      </a:r>
                      <a:endParaRPr lang="en-US" altLang="zh-CN"/>
                    </a:p>
                    <a:p>
                      <a:pPr>
                        <a:buNone/>
                      </a:pPr>
                      <a:r>
                        <a:rPr lang="en-US" altLang="zh-CN"/>
                        <a:t>L2</a:t>
                      </a:r>
                      <a:r>
                        <a:rPr lang="zh-CN" altLang="en-US"/>
                        <a:t>波段</a:t>
                      </a:r>
                      <a:r>
                        <a:rPr lang="en-US" altLang="zh-CN"/>
                        <a:t>=1246+0.4375*k</a:t>
                      </a:r>
                      <a:endParaRPr lang="en-US" altLang="zh-CN"/>
                    </a:p>
                    <a:p>
                      <a:pPr>
                        <a:buNone/>
                      </a:pPr>
                      <a:r>
                        <a:rPr lang="en-US" altLang="zh-CN"/>
                        <a:t>k</a:t>
                      </a:r>
                      <a:r>
                        <a:rPr lang="zh-CN" altLang="en-US"/>
                        <a:t>为</a:t>
                      </a:r>
                      <a:r>
                        <a:rPr lang="en-US" altLang="zh-CN"/>
                        <a:t>1~24</a:t>
                      </a:r>
                      <a:endParaRPr lang="en-US" altLang="zh-CN"/>
                    </a:p>
                  </a:txBody>
                  <a:tcPr/>
                </a:tc>
                <a:tc>
                  <a:txBody>
                    <a:bodyPr/>
                    <a:p>
                      <a:pPr>
                        <a:buNone/>
                      </a:pPr>
                      <a:r>
                        <a:rPr lang="en-US" altLang="zh-CN" sz="1800">
                          <a:sym typeface="+mn-ea"/>
                        </a:rPr>
                        <a:t>1559~1592MHz</a:t>
                      </a:r>
                      <a:endParaRPr lang="en-US" altLang="zh-CN" sz="1800">
                        <a:sym typeface="+mn-ea"/>
                      </a:endParaRPr>
                    </a:p>
                    <a:p>
                      <a:pPr>
                        <a:buNone/>
                      </a:pPr>
                      <a:r>
                        <a:rPr lang="en-US" altLang="zh-CN"/>
                        <a:t>1164~1215MHz</a:t>
                      </a:r>
                      <a:endParaRPr lang="en-US" altLang="zh-CN"/>
                    </a:p>
                    <a:p>
                      <a:pPr>
                        <a:buNone/>
                      </a:pPr>
                      <a:endParaRPr lang="en-US" altLang="zh-CN"/>
                    </a:p>
                  </a:txBody>
                  <a:tcPr/>
                </a:tc>
                <a:tc>
                  <a:txBody>
                    <a:bodyPr/>
                    <a:p>
                      <a:pPr>
                        <a:buNone/>
                      </a:pPr>
                      <a:r>
                        <a:rPr lang="zh-CN" altLang="en-US"/>
                        <a:t>2491.75MHz</a:t>
                      </a:r>
                      <a:endParaRPr lang="zh-CN" altLang="en-US"/>
                    </a:p>
                  </a:txBody>
                  <a:tcPr/>
                </a:tc>
              </a:tr>
              <a:tr h="516255">
                <a:tc>
                  <a:txBody>
                    <a:bodyPr/>
                    <a:p>
                      <a:pPr algn="ctr">
                        <a:buNone/>
                      </a:pPr>
                      <a:r>
                        <a:rPr lang="zh-CN" altLang="en-US"/>
                        <a:t>卫星数量</a:t>
                      </a:r>
                      <a:endParaRPr lang="zh-CN" altLang="en-US"/>
                    </a:p>
                  </a:txBody>
                  <a:tcPr/>
                </a:tc>
                <a:tc>
                  <a:txBody>
                    <a:bodyPr/>
                    <a:p>
                      <a:pPr>
                        <a:buNone/>
                      </a:pPr>
                      <a:r>
                        <a:rPr lang="zh-CN" altLang="en-US"/>
                        <a:t>24颗卫星（3颗备用）</a:t>
                      </a:r>
                      <a:endParaRPr lang="zh-CN" altLang="en-US"/>
                    </a:p>
                  </a:txBody>
                  <a:tcPr/>
                </a:tc>
                <a:tc>
                  <a:txBody>
                    <a:bodyPr/>
                    <a:p>
                      <a:pPr>
                        <a:buNone/>
                      </a:pPr>
                      <a:r>
                        <a:rPr lang="zh-CN" altLang="en-US"/>
                        <a:t>2用3备</a:t>
                      </a:r>
                      <a:endParaRPr lang="zh-CN" altLang="en-US"/>
                    </a:p>
                  </a:txBody>
                  <a:tcPr/>
                </a:tc>
                <a:tc>
                  <a:txBody>
                    <a:bodyPr/>
                    <a:p>
                      <a:pPr>
                        <a:buNone/>
                      </a:pPr>
                      <a:r>
                        <a:rPr lang="zh-CN" altLang="en-US"/>
                        <a:t>30颗卫星，27用3备</a:t>
                      </a:r>
                      <a:endParaRPr lang="zh-CN" altLang="en-US"/>
                    </a:p>
                  </a:txBody>
                  <a:tcPr/>
                </a:tc>
                <a:tc>
                  <a:txBody>
                    <a:bodyPr/>
                    <a:p>
                      <a:pPr>
                        <a:buNone/>
                      </a:pPr>
                      <a:r>
                        <a:rPr lang="zh-CN" altLang="en-US" sz="1800">
                          <a:sym typeface="+mn-ea"/>
                        </a:rPr>
                        <a:t>5+30颗卫星</a:t>
                      </a:r>
                      <a:endParaRPr lang="zh-CN" altLang="en-US"/>
                    </a:p>
                  </a:txBody>
                  <a:tcPr/>
                </a:tc>
              </a:tr>
              <a:tr h="417830">
                <a:tc>
                  <a:txBody>
                    <a:bodyPr/>
                    <a:p>
                      <a:pPr algn="ctr">
                        <a:buNone/>
                      </a:pPr>
                      <a:r>
                        <a:rPr lang="zh-CN" altLang="en-US"/>
                        <a:t>轨道参数</a:t>
                      </a:r>
                      <a:endParaRPr lang="zh-CN" altLang="en-US"/>
                    </a:p>
                  </a:txBody>
                  <a:tcPr/>
                </a:tc>
                <a:tc>
                  <a:txBody>
                    <a:bodyPr/>
                    <a:p>
                      <a:pPr>
                        <a:buNone/>
                      </a:pPr>
                      <a:r>
                        <a:rPr lang="zh-CN" altLang="en-US"/>
                        <a:t>6个轨道面；</a:t>
                      </a:r>
                      <a:endParaRPr lang="zh-CN" altLang="en-US"/>
                    </a:p>
                    <a:p>
                      <a:pPr>
                        <a:buNone/>
                      </a:pPr>
                      <a:r>
                        <a:rPr lang="zh-CN" altLang="en-US"/>
                        <a:t>卫星高度20200千米；运行周期11小时58分</a:t>
                      </a:r>
                      <a:endParaRPr lang="zh-CN" altLang="en-US"/>
                    </a:p>
                  </a:txBody>
                  <a:tcPr/>
                </a:tc>
                <a:tc>
                  <a:txBody>
                    <a:bodyPr/>
                    <a:p>
                      <a:pPr>
                        <a:buNone/>
                      </a:pPr>
                      <a:r>
                        <a:rPr lang="zh-CN" altLang="en-US" sz="1800">
                          <a:sym typeface="+mn-ea"/>
                        </a:rPr>
                        <a:t>三个轨道平面；</a:t>
                      </a:r>
                      <a:endParaRPr lang="zh-CN" altLang="en-US" sz="1800">
                        <a:sym typeface="+mn-ea"/>
                      </a:endParaRPr>
                    </a:p>
                    <a:p>
                      <a:pPr>
                        <a:buNone/>
                      </a:pPr>
                      <a:r>
                        <a:rPr lang="zh-CN" altLang="en-US" sz="1800">
                          <a:sym typeface="+mn-ea"/>
                        </a:rPr>
                        <a:t>轨道高度1万9</a:t>
                      </a:r>
                      <a:r>
                        <a:rPr lang="en-US" altLang="zh-CN" sz="1800">
                          <a:sym typeface="+mn-ea"/>
                        </a:rPr>
                        <a:t>1</a:t>
                      </a:r>
                      <a:r>
                        <a:rPr lang="zh-CN" altLang="en-US" sz="1800">
                          <a:sym typeface="+mn-ea"/>
                        </a:rPr>
                        <a:t>00公里；</a:t>
                      </a:r>
                      <a:endParaRPr lang="zh-CN" altLang="en-US" sz="1800">
                        <a:sym typeface="+mn-ea"/>
                      </a:endParaRPr>
                    </a:p>
                    <a:p>
                      <a:pPr>
                        <a:buNone/>
                      </a:pPr>
                      <a:r>
                        <a:rPr lang="zh-CN" altLang="en-US" sz="1800">
                          <a:sym typeface="+mn-ea"/>
                        </a:rPr>
                        <a:t>周期11小时15分</a:t>
                      </a:r>
                      <a:endParaRPr lang="zh-CN" altLang="en-US"/>
                    </a:p>
                  </a:txBody>
                  <a:tcPr/>
                </a:tc>
                <a:tc>
                  <a:txBody>
                    <a:bodyPr/>
                    <a:p>
                      <a:pPr>
                        <a:buNone/>
                      </a:pPr>
                      <a:r>
                        <a:rPr lang="zh-CN" altLang="en-US"/>
                        <a:t>3个轨道面，倾角56度，</a:t>
                      </a:r>
                      <a:r>
                        <a:rPr lang="zh-CN" altLang="en-US" sz="1800">
                          <a:sym typeface="+mn-ea"/>
                        </a:rPr>
                        <a:t>卫星高度24126公里</a:t>
                      </a:r>
                      <a:endParaRPr lang="zh-CN" altLang="en-US" sz="1800">
                        <a:sym typeface="+mn-ea"/>
                      </a:endParaRPr>
                    </a:p>
                    <a:p>
                      <a:pPr>
                        <a:buNone/>
                      </a:pPr>
                      <a:r>
                        <a:rPr lang="zh-CN" altLang="en-US"/>
                        <a:t>周期</a:t>
                      </a:r>
                      <a:r>
                        <a:rPr lang="en-US" altLang="zh-CN"/>
                        <a:t>14</a:t>
                      </a:r>
                      <a:r>
                        <a:rPr lang="zh-CN" altLang="en-US"/>
                        <a:t>小时</a:t>
                      </a:r>
                      <a:endParaRPr lang="zh-CN" altLang="en-US"/>
                    </a:p>
                  </a:txBody>
                  <a:tcPr/>
                </a:tc>
                <a:tc>
                  <a:txBody>
                    <a:bodyPr/>
                    <a:p>
                      <a:pPr>
                        <a:buNone/>
                      </a:pPr>
                      <a:endParaRPr lang="zh-CN" altLang="en-US"/>
                    </a:p>
                  </a:txBody>
                  <a:tcPr/>
                </a:tc>
              </a:tr>
              <a:tr h="640080">
                <a:tc>
                  <a:txBody>
                    <a:bodyPr/>
                    <a:p>
                      <a:pPr algn="ctr">
                        <a:buNone/>
                      </a:pPr>
                      <a:r>
                        <a:rPr lang="zh-CN" altLang="en-US"/>
                        <a:t>覆盖范围</a:t>
                      </a:r>
                      <a:endParaRPr lang="zh-CN" altLang="en-US"/>
                    </a:p>
                  </a:txBody>
                  <a:tcPr/>
                </a:tc>
                <a:tc>
                  <a:txBody>
                    <a:bodyPr/>
                    <a:p>
                      <a:pPr>
                        <a:buNone/>
                      </a:pPr>
                      <a:r>
                        <a:rPr lang="zh-CN" altLang="en-US"/>
                        <a:t>全球</a:t>
                      </a:r>
                      <a:endParaRPr lang="zh-CN" altLang="en-US"/>
                    </a:p>
                  </a:txBody>
                  <a:tcPr/>
                </a:tc>
                <a:tc>
                  <a:txBody>
                    <a:bodyPr/>
                    <a:p>
                      <a:pPr>
                        <a:buNone/>
                      </a:pPr>
                      <a:r>
                        <a:rPr lang="zh-CN" altLang="en-US"/>
                        <a:t>全球</a:t>
                      </a:r>
                      <a:endParaRPr lang="zh-CN" altLang="en-US"/>
                    </a:p>
                  </a:txBody>
                  <a:tcPr/>
                </a:tc>
                <a:tc>
                  <a:txBody>
                    <a:bodyPr/>
                    <a:p>
                      <a:pPr>
                        <a:buNone/>
                      </a:pPr>
                      <a:endParaRPr lang="zh-CN" altLang="en-US" sz="1800">
                        <a:sym typeface="+mn-ea"/>
                      </a:endParaRPr>
                    </a:p>
                    <a:p>
                      <a:pPr>
                        <a:buNone/>
                      </a:pPr>
                      <a:endParaRPr lang="zh-CN" altLang="en-US"/>
                    </a:p>
                  </a:txBody>
                  <a:tcPr/>
                </a:tc>
                <a:tc>
                  <a:txBody>
                    <a:bodyPr/>
                    <a:p>
                      <a:pPr>
                        <a:buNone/>
                      </a:pPr>
                      <a:r>
                        <a:rPr lang="zh-CN" altLang="en-US" sz="1800">
                          <a:sym typeface="+mn-ea"/>
                        </a:rPr>
                        <a:t>覆盖范围东经70-140度，北纬5到55度</a:t>
                      </a:r>
                      <a:endParaRPr lang="zh-CN" altLang="en-US"/>
                    </a:p>
                  </a:txBody>
                  <a:tcPr/>
                </a:tc>
              </a:tr>
              <a:tr h="640080">
                <a:tc>
                  <a:txBody>
                    <a:bodyPr/>
                    <a:p>
                      <a:pPr algn="ctr">
                        <a:buNone/>
                      </a:pPr>
                      <a:r>
                        <a:rPr lang="zh-CN" altLang="en-US"/>
                        <a:t>调制方式</a:t>
                      </a:r>
                      <a:endParaRPr lang="zh-CN" altLang="en-US"/>
                    </a:p>
                  </a:txBody>
                  <a:tcPr/>
                </a:tc>
                <a:tc>
                  <a:txBody>
                    <a:bodyPr/>
                    <a:p>
                      <a:pPr>
                        <a:buNone/>
                      </a:pPr>
                      <a:r>
                        <a:rPr lang="en-US" altLang="zh-CN" sz="1800">
                          <a:sym typeface="+mn-ea"/>
                        </a:rPr>
                        <a:t>CDMA</a:t>
                      </a:r>
                      <a:endParaRPr lang="zh-CN" altLang="en-US"/>
                    </a:p>
                  </a:txBody>
                  <a:tcPr/>
                </a:tc>
                <a:tc>
                  <a:txBody>
                    <a:bodyPr/>
                    <a:p>
                      <a:pPr>
                        <a:buNone/>
                      </a:pPr>
                      <a:r>
                        <a:rPr lang="en-US" altLang="zh-CN"/>
                        <a:t>FDMA</a:t>
                      </a:r>
                      <a:endParaRPr lang="en-US" altLang="zh-CN"/>
                    </a:p>
                  </a:txBody>
                  <a:tcPr/>
                </a:tc>
                <a:tc>
                  <a:txBody>
                    <a:bodyPr/>
                    <a:p>
                      <a:pPr>
                        <a:buNone/>
                      </a:pPr>
                      <a:endParaRPr lang="zh-CN" altLang="en-US"/>
                    </a:p>
                  </a:txBody>
                  <a:tcPr/>
                </a:tc>
                <a:tc>
                  <a:txBody>
                    <a:bodyPr/>
                    <a:p>
                      <a:pPr>
                        <a:buNone/>
                      </a:pPr>
                      <a:endParaRPr lang="zh-CN" altLang="en-US"/>
                    </a:p>
                  </a:txBody>
                  <a:tcPr/>
                </a:tc>
              </a:tr>
              <a:tr h="640080">
                <a:tc>
                  <a:txBody>
                    <a:bodyPr/>
                    <a:p>
                      <a:pPr algn="ctr">
                        <a:buNone/>
                      </a:pPr>
                      <a:r>
                        <a:rPr lang="zh-CN" altLang="en-US"/>
                        <a:t>用户设备</a:t>
                      </a:r>
                      <a:endParaRPr lang="zh-CN" altLang="en-US"/>
                    </a:p>
                  </a:txBody>
                  <a:tcPr/>
                </a:tc>
                <a:tc>
                  <a:txBody>
                    <a:bodyPr/>
                    <a:p>
                      <a:pPr>
                        <a:buNone/>
                      </a:pPr>
                      <a:r>
                        <a:rPr lang="zh-CN" altLang="en-US"/>
                        <a:t>被动接收</a:t>
                      </a:r>
                      <a:endParaRPr lang="zh-CN" altLang="en-US"/>
                    </a:p>
                  </a:txBody>
                  <a:tcPr/>
                </a:tc>
                <a:tc>
                  <a:txBody>
                    <a:bodyPr/>
                    <a:p>
                      <a:pPr>
                        <a:buNone/>
                      </a:pPr>
                      <a:r>
                        <a:rPr lang="zh-CN" altLang="en-US"/>
                        <a:t>被动接收</a:t>
                      </a:r>
                      <a:endParaRPr lang="zh-CN" altLang="en-US"/>
                    </a:p>
                  </a:txBody>
                  <a:tcPr/>
                </a:tc>
                <a:tc>
                  <a:txBody>
                    <a:bodyPr/>
                    <a:p>
                      <a:pPr>
                        <a:buNone/>
                      </a:pPr>
                      <a:r>
                        <a:rPr lang="zh-CN" altLang="en-US"/>
                        <a:t>被动接收</a:t>
                      </a:r>
                      <a:endParaRPr lang="zh-CN" altLang="en-US"/>
                    </a:p>
                  </a:txBody>
                  <a:tcPr/>
                </a:tc>
                <a:tc>
                  <a:txBody>
                    <a:bodyPr/>
                    <a:p>
                      <a:pPr>
                        <a:buNone/>
                      </a:pPr>
                      <a:r>
                        <a:rPr lang="zh-CN" altLang="en-US"/>
                        <a:t>主动询问</a:t>
                      </a:r>
                      <a:endParaRPr lang="zh-CN" altLang="en-US"/>
                    </a:p>
                  </a:txBody>
                  <a:tcPr/>
                </a:tc>
              </a:tr>
            </a:tbl>
          </a:graphicData>
        </a:graphic>
      </p:graphicFrame>
      <p:sp>
        <p:nvSpPr>
          <p:cNvPr id="1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sz="2400" dirty="0">
                <a:solidFill>
                  <a:srgbClr val="217F9E"/>
                </a:solidFill>
              </a:rPr>
              <a:t>参数对比</a:t>
            </a:r>
            <a:endParaRPr lang="zh-CN" altLang="en-US" sz="2400" dirty="0">
              <a:solidFill>
                <a:srgbClr val="217F9E"/>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3885" y="369570"/>
            <a:ext cx="7662545" cy="428625"/>
          </a:xfrm>
        </p:spPr>
        <p:txBody>
          <a:bodyPr/>
          <a:lstStyle/>
          <a:p>
            <a:r>
              <a:rPr lang="zh-CN" altLang="en-US" dirty="0"/>
              <a:t>室内定位系统</a:t>
            </a:r>
            <a:endParaRPr lang="zh-CN" altLang="en-US" sz="2400" dirty="0">
              <a:solidFill>
                <a:srgbClr val="217F9E"/>
              </a:solidFill>
            </a:endParaRPr>
          </a:p>
        </p:txBody>
      </p:sp>
      <p:sp>
        <p:nvSpPr>
          <p:cNvPr id="10" name="椭圆 9"/>
          <p:cNvSpPr/>
          <p:nvPr/>
        </p:nvSpPr>
        <p:spPr>
          <a:xfrm>
            <a:off x="508635" y="1466850"/>
            <a:ext cx="716915" cy="7493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1</a:t>
            </a:r>
            <a:endParaRPr lang="en-US" altLang="zh-CN" b="1">
              <a:solidFill>
                <a:schemeClr val="bg1"/>
              </a:solidFill>
              <a:latin typeface="微软雅黑" panose="020B0503020204020204" charset="-122"/>
              <a:ea typeface="微软雅黑" panose="020B0503020204020204" charset="-122"/>
            </a:endParaRPr>
          </a:p>
        </p:txBody>
      </p:sp>
      <p:sp>
        <p:nvSpPr>
          <p:cNvPr id="11" name="圆角矩形 10"/>
          <p:cNvSpPr/>
          <p:nvPr/>
        </p:nvSpPr>
        <p:spPr>
          <a:xfrm>
            <a:off x="1225550" y="1466850"/>
            <a:ext cx="3847465" cy="74930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超声波的室内定位系统</a:t>
            </a:r>
            <a:endParaRPr lang="zh-CN" altLang="en-US" sz="2400">
              <a:solidFill>
                <a:schemeClr val="tx1"/>
              </a:solidFill>
            </a:endParaRPr>
          </a:p>
        </p:txBody>
      </p:sp>
      <p:grpSp>
        <p:nvGrpSpPr>
          <p:cNvPr id="18" name="组合 17"/>
          <p:cNvGrpSpPr/>
          <p:nvPr/>
        </p:nvGrpSpPr>
        <p:grpSpPr>
          <a:xfrm>
            <a:off x="483235" y="2597150"/>
            <a:ext cx="3993515" cy="749300"/>
            <a:chOff x="761" y="4090"/>
            <a:chExt cx="6289" cy="1180"/>
          </a:xfrm>
        </p:grpSpPr>
        <p:sp>
          <p:nvSpPr>
            <p:cNvPr id="12" name="椭圆 11"/>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2</a:t>
              </a:r>
              <a:endParaRPr lang="en-US" altLang="zh-CN" b="1">
                <a:solidFill>
                  <a:schemeClr val="bg1"/>
                </a:solidFill>
                <a:latin typeface="微软雅黑" panose="020B0503020204020204" charset="-122"/>
                <a:ea typeface="微软雅黑" panose="020B0503020204020204" charset="-122"/>
              </a:endParaRPr>
            </a:p>
          </p:txBody>
        </p:sp>
        <p:sp>
          <p:nvSpPr>
            <p:cNvPr id="14" name="圆角矩形 13"/>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000">
                  <a:solidFill>
                    <a:schemeClr val="tx1"/>
                  </a:solidFill>
                </a:rPr>
                <a:t> </a:t>
              </a:r>
              <a:r>
                <a:rPr lang="zh-CN" altLang="en-US" sz="2400">
                  <a:solidFill>
                    <a:srgbClr val="C00000"/>
                  </a:solidFill>
                </a:rPr>
                <a:t>超声波传感器</a:t>
              </a:r>
              <a:endParaRPr lang="zh-CN" altLang="en-US" sz="2400">
                <a:solidFill>
                  <a:srgbClr val="C00000"/>
                </a:solidFill>
              </a:endParaRPr>
            </a:p>
          </p:txBody>
        </p:sp>
      </p:grpSp>
      <p:grpSp>
        <p:nvGrpSpPr>
          <p:cNvPr id="21" name="组合 20"/>
          <p:cNvGrpSpPr/>
          <p:nvPr/>
        </p:nvGrpSpPr>
        <p:grpSpPr>
          <a:xfrm>
            <a:off x="483235" y="3790950"/>
            <a:ext cx="3993515" cy="749300"/>
            <a:chOff x="761" y="4090"/>
            <a:chExt cx="6289" cy="1180"/>
          </a:xfrm>
        </p:grpSpPr>
        <p:sp>
          <p:nvSpPr>
            <p:cNvPr id="22" name="椭圆 21"/>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3</a:t>
              </a:r>
              <a:endParaRPr lang="en-US" altLang="zh-CN" b="1">
                <a:solidFill>
                  <a:schemeClr val="bg1"/>
                </a:solidFill>
                <a:latin typeface="微软雅黑" panose="020B0503020204020204" charset="-122"/>
                <a:ea typeface="微软雅黑" panose="020B0503020204020204" charset="-122"/>
              </a:endParaRPr>
            </a:p>
          </p:txBody>
        </p:sp>
        <p:sp>
          <p:nvSpPr>
            <p:cNvPr id="25" name="圆角矩形 24"/>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rgbClr val="C00000"/>
                  </a:solidFill>
                </a:rPr>
                <a:t>红外线室内定位系统</a:t>
              </a:r>
              <a:endParaRPr lang="zh-CN" altLang="en-US" sz="2400">
                <a:solidFill>
                  <a:srgbClr val="C00000"/>
                </a:solidFill>
              </a:endParaRPr>
            </a:p>
          </p:txBody>
        </p:sp>
      </p:grpSp>
      <p:grpSp>
        <p:nvGrpSpPr>
          <p:cNvPr id="27" name="组合 26"/>
          <p:cNvGrpSpPr/>
          <p:nvPr/>
        </p:nvGrpSpPr>
        <p:grpSpPr>
          <a:xfrm>
            <a:off x="483235" y="5010150"/>
            <a:ext cx="3993515" cy="749300"/>
            <a:chOff x="761" y="4090"/>
            <a:chExt cx="6289" cy="1180"/>
          </a:xfrm>
        </p:grpSpPr>
        <p:sp>
          <p:nvSpPr>
            <p:cNvPr id="28" name="椭圆 27"/>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4</a:t>
              </a:r>
              <a:endParaRPr lang="en-US" altLang="zh-CN" b="1">
                <a:solidFill>
                  <a:schemeClr val="bg1"/>
                </a:solidFill>
                <a:latin typeface="微软雅黑" panose="020B0503020204020204" charset="-122"/>
                <a:ea typeface="微软雅黑" panose="020B0503020204020204" charset="-122"/>
              </a:endParaRPr>
            </a:p>
          </p:txBody>
        </p:sp>
        <p:sp>
          <p:nvSpPr>
            <p:cNvPr id="29" name="圆角矩形 28"/>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buClrTx/>
                <a:buSzTx/>
                <a:buFontTx/>
              </a:pPr>
              <a:r>
                <a:rPr lang="zh-CN" altLang="en-US" sz="2400">
                  <a:solidFill>
                    <a:srgbClr val="C00000"/>
                  </a:solidFill>
                </a:rPr>
                <a:t>无线电射频识别</a:t>
              </a:r>
              <a:endParaRPr lang="zh-CN" altLang="en-US" sz="2400">
                <a:solidFill>
                  <a:srgbClr val="C00000"/>
                </a:solidFill>
              </a:endParaRPr>
            </a:p>
          </p:txBody>
        </p:sp>
      </p:grpSp>
      <p:grpSp>
        <p:nvGrpSpPr>
          <p:cNvPr id="30" name="组合 29"/>
          <p:cNvGrpSpPr/>
          <p:nvPr/>
        </p:nvGrpSpPr>
        <p:grpSpPr>
          <a:xfrm>
            <a:off x="7080885" y="1466850"/>
            <a:ext cx="3993515" cy="749300"/>
            <a:chOff x="761" y="4090"/>
            <a:chExt cx="6289" cy="1180"/>
          </a:xfrm>
        </p:grpSpPr>
        <p:sp>
          <p:nvSpPr>
            <p:cNvPr id="31" name="椭圆 30"/>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5</a:t>
              </a:r>
              <a:endParaRPr lang="en-US" altLang="zh-CN" b="1">
                <a:solidFill>
                  <a:schemeClr val="bg1"/>
                </a:solidFill>
                <a:latin typeface="微软雅黑" panose="020B0503020204020204" charset="-122"/>
                <a:ea typeface="微软雅黑" panose="020B0503020204020204" charset="-122"/>
              </a:endParaRPr>
            </a:p>
          </p:txBody>
        </p:sp>
        <p:sp>
          <p:nvSpPr>
            <p:cNvPr id="32" name="圆角矩形 31"/>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蓝牙</a:t>
              </a:r>
              <a:endParaRPr lang="zh-CN" altLang="en-US" sz="2400">
                <a:solidFill>
                  <a:schemeClr val="tx1"/>
                </a:solidFill>
              </a:endParaRPr>
            </a:p>
          </p:txBody>
        </p:sp>
      </p:grpSp>
      <p:grpSp>
        <p:nvGrpSpPr>
          <p:cNvPr id="33" name="组合 32"/>
          <p:cNvGrpSpPr/>
          <p:nvPr/>
        </p:nvGrpSpPr>
        <p:grpSpPr>
          <a:xfrm>
            <a:off x="7080885" y="2736850"/>
            <a:ext cx="3993515" cy="749300"/>
            <a:chOff x="761" y="4090"/>
            <a:chExt cx="6289" cy="1180"/>
          </a:xfrm>
        </p:grpSpPr>
        <p:sp>
          <p:nvSpPr>
            <p:cNvPr id="34" name="椭圆 33"/>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6</a:t>
              </a:r>
              <a:endParaRPr lang="en-US" altLang="zh-CN" b="1">
                <a:solidFill>
                  <a:schemeClr val="bg1"/>
                </a:solidFill>
                <a:latin typeface="微软雅黑" panose="020B0503020204020204" charset="-122"/>
                <a:ea typeface="微软雅黑" panose="020B0503020204020204" charset="-122"/>
              </a:endParaRPr>
            </a:p>
          </p:txBody>
        </p:sp>
        <p:sp>
          <p:nvSpPr>
            <p:cNvPr id="35" name="圆角矩形 34"/>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无线局域网定位</a:t>
              </a:r>
              <a:endParaRPr lang="zh-CN" altLang="en-US" sz="2000">
                <a:solidFill>
                  <a:schemeClr val="tx1"/>
                </a:solidFill>
              </a:endParaRPr>
            </a:p>
          </p:txBody>
        </p:sp>
      </p:grpSp>
      <p:grpSp>
        <p:nvGrpSpPr>
          <p:cNvPr id="36" name="组合 35"/>
          <p:cNvGrpSpPr/>
          <p:nvPr/>
        </p:nvGrpSpPr>
        <p:grpSpPr>
          <a:xfrm>
            <a:off x="7080885" y="3930650"/>
            <a:ext cx="3993515" cy="749300"/>
            <a:chOff x="761" y="4090"/>
            <a:chExt cx="6289" cy="1180"/>
          </a:xfrm>
        </p:grpSpPr>
        <p:sp>
          <p:nvSpPr>
            <p:cNvPr id="37" name="椭圆 36"/>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7</a:t>
              </a:r>
              <a:endParaRPr lang="en-US" altLang="zh-CN" b="1">
                <a:solidFill>
                  <a:schemeClr val="bg1"/>
                </a:solidFill>
                <a:latin typeface="微软雅黑" panose="020B0503020204020204" charset="-122"/>
                <a:ea typeface="微软雅黑" panose="020B0503020204020204" charset="-122"/>
              </a:endParaRPr>
            </a:p>
          </p:txBody>
        </p:sp>
        <p:sp>
          <p:nvSpPr>
            <p:cNvPr id="38" name="圆角矩形 37"/>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ZigBee技术</a:t>
              </a:r>
              <a:endParaRPr lang="zh-CN" altLang="en-US" sz="2400">
                <a:solidFill>
                  <a:schemeClr val="tx1"/>
                </a:solidFill>
              </a:endParaRPr>
            </a:p>
          </p:txBody>
        </p:sp>
      </p:grpSp>
      <p:grpSp>
        <p:nvGrpSpPr>
          <p:cNvPr id="39" name="组合 38"/>
          <p:cNvGrpSpPr/>
          <p:nvPr/>
        </p:nvGrpSpPr>
        <p:grpSpPr>
          <a:xfrm>
            <a:off x="7080885" y="5162550"/>
            <a:ext cx="3993515" cy="749300"/>
            <a:chOff x="761" y="4090"/>
            <a:chExt cx="6289" cy="1180"/>
          </a:xfrm>
        </p:grpSpPr>
        <p:sp>
          <p:nvSpPr>
            <p:cNvPr id="40" name="椭圆 39"/>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8</a:t>
              </a:r>
              <a:endParaRPr lang="en-US" altLang="zh-CN" b="1">
                <a:solidFill>
                  <a:schemeClr val="bg1"/>
                </a:solidFill>
                <a:latin typeface="微软雅黑" panose="020B0503020204020204" charset="-122"/>
                <a:ea typeface="微软雅黑" panose="020B0503020204020204" charset="-122"/>
              </a:endParaRPr>
            </a:p>
          </p:txBody>
        </p:sp>
        <p:sp>
          <p:nvSpPr>
            <p:cNvPr id="41" name="圆角矩形 40"/>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buClrTx/>
                <a:buSzTx/>
                <a:buFontTx/>
              </a:pPr>
              <a:r>
                <a:rPr lang="zh-CN" altLang="en-US" sz="2400">
                  <a:solidFill>
                    <a:srgbClr val="C00000"/>
                  </a:solidFill>
                </a:rPr>
                <a:t>超宽带</a:t>
              </a:r>
              <a:endParaRPr lang="zh-CN" altLang="en-US" sz="2400">
                <a:solidFill>
                  <a:srgbClr val="C00000"/>
                </a:solidFill>
              </a:endParaRPr>
            </a:p>
          </p:txBody>
        </p:sp>
      </p:grpSp>
      <p:sp>
        <p:nvSpPr>
          <p:cNvPr id="42" name="圆角矩形 41"/>
          <p:cNvSpPr/>
          <p:nvPr/>
        </p:nvSpPr>
        <p:spPr>
          <a:xfrm>
            <a:off x="5009515" y="1733550"/>
            <a:ext cx="1296670" cy="3708400"/>
          </a:xfrm>
          <a:prstGeom prst="roundRect">
            <a:avLst/>
          </a:prstGeom>
          <a:noFill/>
          <a:ln>
            <a:solidFill>
              <a:schemeClr val="accent1"/>
            </a:solidFill>
            <a:prstDash val="sysDot"/>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b="1">
                <a:solidFill>
                  <a:schemeClr val="tx1"/>
                </a:solidFill>
              </a:rPr>
              <a:t>室</a:t>
            </a:r>
            <a:endParaRPr lang="zh-CN" altLang="en-US" sz="3200" b="1">
              <a:solidFill>
                <a:schemeClr val="tx1"/>
              </a:solidFill>
            </a:endParaRPr>
          </a:p>
          <a:p>
            <a:pPr algn="ctr"/>
            <a:r>
              <a:rPr lang="zh-CN" altLang="en-US" sz="3200" b="1">
                <a:solidFill>
                  <a:schemeClr val="tx1"/>
                </a:solidFill>
              </a:rPr>
              <a:t>内</a:t>
            </a:r>
            <a:endParaRPr lang="zh-CN" altLang="en-US" sz="3200" b="1">
              <a:solidFill>
                <a:schemeClr val="tx1"/>
              </a:solidFill>
            </a:endParaRPr>
          </a:p>
          <a:p>
            <a:pPr algn="ctr"/>
            <a:r>
              <a:rPr lang="zh-CN" altLang="en-US" sz="3200" b="1">
                <a:solidFill>
                  <a:schemeClr val="tx1"/>
                </a:solidFill>
              </a:rPr>
              <a:t>定</a:t>
            </a:r>
            <a:endParaRPr lang="zh-CN" altLang="en-US" sz="3200" b="1">
              <a:solidFill>
                <a:schemeClr val="tx1"/>
              </a:solidFill>
            </a:endParaRPr>
          </a:p>
          <a:p>
            <a:pPr algn="ctr"/>
            <a:r>
              <a:rPr lang="zh-CN" altLang="en-US" sz="3200" b="1">
                <a:solidFill>
                  <a:schemeClr val="tx1"/>
                </a:solidFill>
              </a:rPr>
              <a:t>位</a:t>
            </a:r>
            <a:endParaRPr lang="zh-CN" altLang="en-US" sz="3200" b="1">
              <a:solidFill>
                <a:schemeClr val="tx1"/>
              </a:solidFill>
            </a:endParaRPr>
          </a:p>
          <a:p>
            <a:pPr algn="ctr"/>
            <a:r>
              <a:rPr lang="zh-CN" altLang="en-US" sz="3200" b="1">
                <a:solidFill>
                  <a:schemeClr val="tx1"/>
                </a:solidFill>
              </a:rPr>
              <a:t>系</a:t>
            </a:r>
            <a:endParaRPr lang="zh-CN" altLang="en-US" sz="3200" b="1">
              <a:solidFill>
                <a:schemeClr val="tx1"/>
              </a:solidFill>
            </a:endParaRPr>
          </a:p>
          <a:p>
            <a:pPr algn="ctr"/>
            <a:r>
              <a:rPr lang="zh-CN" altLang="en-US" sz="3200" b="1">
                <a:solidFill>
                  <a:schemeClr val="tx1"/>
                </a:solidFill>
              </a:rPr>
              <a:t>统</a:t>
            </a:r>
            <a:endParaRPr lang="zh-CN" altLang="en-US" sz="3200" b="1">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1834515" y="2000250"/>
            <a:ext cx="9865995" cy="93726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中国北斗卫星导航系统（BDS）是中国自行研制的全球卫星导航系统，是继GPS、GLONASS之后第三个成熟的卫星导航系统。</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27430"/>
            <a:ext cx="215011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超声波定位系统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205740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745"/>
            <a:ext cx="359346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基本原理一：超声波定位技术通过在室内安装多个超声波扬声器，发出能被终端麦克风检测到的超声信号。通过不同声波的到达时间差，推测出终端的位置。</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2" name="圆角矩形 11"/>
          <p:cNvSpPr/>
          <p:nvPr/>
        </p:nvSpPr>
        <p:spPr>
          <a:xfrm>
            <a:off x="5697220" y="3166745"/>
            <a:ext cx="6085840" cy="167259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二：将超声波发生器置于被定位的目标上面，向周围按照一定的时间间隔发送超声波脉冲，在周围3个固定位置上分别接收超声波发射装置发出来的脉冲信号，由于超声波在空间传送速度比较慢，所以通过比较三个接收装置收到信号的时间先后，可以反演出超声波发生器的具体位置，也就是被定位目标的位置，当目标移动时候，可以通过不间断测量，描出目标的运动轨迹。</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949180" cy="1295400"/>
        </p:xfrm>
        <a:graphic>
          <a:graphicData uri="http://schemas.openxmlformats.org/drawingml/2006/table">
            <a:tbl>
              <a:tblPr firstRow="1" bandRow="1">
                <a:tableStyleId>{5C22544A-7EE6-4342-B048-85BDC9FD1C3A}</a:tableStyleId>
              </a:tblPr>
              <a:tblGrid>
                <a:gridCol w="4974590"/>
                <a:gridCol w="4974590"/>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声波传播速度满，系统容易时间同步，方向性好，穿透性好，抗干扰强，受环境影响小、技术难度低，成本低</a:t>
                      </a:r>
                      <a:endParaRPr lang="zh-CN" altLang="en-US"/>
                    </a:p>
                  </a:txBody>
                  <a:tcPr/>
                </a:tc>
                <a:tc>
                  <a:txBody>
                    <a:bodyPr/>
                    <a:p>
                      <a:pPr>
                        <a:buNone/>
                      </a:pPr>
                      <a:r>
                        <a:rPr lang="zh-CN" altLang="en-US"/>
                        <a:t>大量遮挡的地方无法使用</a:t>
                      </a:r>
                      <a:endParaRPr lang="zh-CN" altLang="en-US"/>
                    </a:p>
                  </a:txBody>
                  <a:tcPr/>
                </a:tc>
              </a:tr>
            </a:tbl>
          </a:graphicData>
        </a:graphic>
      </p:graphicFrame>
      <p:sp>
        <p:nvSpPr>
          <p:cNvPr id="17"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超声波定位系统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573405" y="1187450"/>
            <a:ext cx="2294255"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rPr>
              <a:t>超声波定位系统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pic>
        <p:nvPicPr>
          <p:cNvPr id="3" name="图片 2" descr="超声波-蝙蝠"/>
          <p:cNvPicPr>
            <a:picLocks noChangeAspect="1"/>
          </p:cNvPicPr>
          <p:nvPr/>
        </p:nvPicPr>
        <p:blipFill>
          <a:blip r:embed="rId1"/>
          <a:stretch>
            <a:fillRect/>
          </a:stretch>
        </p:blipFill>
        <p:spPr>
          <a:xfrm>
            <a:off x="340360" y="2479675"/>
            <a:ext cx="4584065" cy="3524885"/>
          </a:xfrm>
          <a:prstGeom prst="rect">
            <a:avLst/>
          </a:prstGeom>
        </p:spPr>
      </p:pic>
      <p:pic>
        <p:nvPicPr>
          <p:cNvPr id="5" name="图片 4" descr="超声波传感器1"/>
          <p:cNvPicPr>
            <a:picLocks noChangeAspect="1"/>
          </p:cNvPicPr>
          <p:nvPr/>
        </p:nvPicPr>
        <p:blipFill>
          <a:blip r:embed="rId2"/>
          <a:stretch>
            <a:fillRect/>
          </a:stretch>
        </p:blipFill>
        <p:spPr>
          <a:xfrm>
            <a:off x="5018405" y="4152900"/>
            <a:ext cx="3153410" cy="1851660"/>
          </a:xfrm>
          <a:prstGeom prst="rect">
            <a:avLst/>
          </a:prstGeom>
        </p:spPr>
      </p:pic>
      <p:pic>
        <p:nvPicPr>
          <p:cNvPr id="6" name="图片 5" descr="超声波传感器"/>
          <p:cNvPicPr>
            <a:picLocks noChangeAspect="1"/>
          </p:cNvPicPr>
          <p:nvPr/>
        </p:nvPicPr>
        <p:blipFill>
          <a:blip r:embed="rId3"/>
          <a:stretch>
            <a:fillRect/>
          </a:stretch>
        </p:blipFill>
        <p:spPr>
          <a:xfrm>
            <a:off x="8555355" y="3608070"/>
            <a:ext cx="3264535" cy="2247900"/>
          </a:xfrm>
          <a:prstGeom prst="rect">
            <a:avLst/>
          </a:prstGeom>
        </p:spPr>
      </p:pic>
      <p:pic>
        <p:nvPicPr>
          <p:cNvPr id="16" name="图片 15" descr="超声波接收器"/>
          <p:cNvPicPr>
            <a:picLocks noChangeAspect="1"/>
          </p:cNvPicPr>
          <p:nvPr/>
        </p:nvPicPr>
        <p:blipFill>
          <a:blip r:embed="rId4"/>
          <a:stretch>
            <a:fillRect/>
          </a:stretch>
        </p:blipFill>
        <p:spPr>
          <a:xfrm>
            <a:off x="340360" y="2479675"/>
            <a:ext cx="4716780" cy="3523615"/>
          </a:xfrm>
          <a:prstGeom prst="rect">
            <a:avLst/>
          </a:prstGeom>
        </p:spPr>
      </p:pic>
      <p:sp>
        <p:nvSpPr>
          <p:cNvPr id="17" name="矩形 16"/>
          <p:cNvSpPr/>
          <p:nvPr/>
        </p:nvSpPr>
        <p:spPr>
          <a:xfrm>
            <a:off x="5209540" y="1450975"/>
            <a:ext cx="6610350" cy="215709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18" name="图片 17" descr="超声波发射器"/>
          <p:cNvPicPr>
            <a:picLocks noChangeAspect="1"/>
          </p:cNvPicPr>
          <p:nvPr/>
        </p:nvPicPr>
        <p:blipFill>
          <a:blip r:embed="rId5"/>
          <a:stretch>
            <a:fillRect/>
          </a:stretch>
        </p:blipFill>
        <p:spPr>
          <a:xfrm>
            <a:off x="5432425" y="1550670"/>
            <a:ext cx="6165215" cy="1958340"/>
          </a:xfrm>
          <a:prstGeom prst="rect">
            <a:avLst/>
          </a:prstGeom>
        </p:spPr>
      </p:pic>
      <p:sp>
        <p:nvSpPr>
          <p:cNvPr id="2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超声波定位系统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900" decel="100000" fill="hold"/>
                                        <p:tgtEl>
                                          <p:spTgt spid="5"/>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900" decel="100000" fill="hold"/>
                                        <p:tgtEl>
                                          <p:spTgt spid="6"/>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fld id="{7D9BB5D0-35E4-459D-AEF3-FE4D7C45CC19}" type="slidenum">
              <a:rPr lang="zh-CN" altLang="en-US" smtClean="0"/>
            </a:fld>
            <a:endParaRPr lang="zh-CN" altLang="en-US" dirty="0"/>
          </a:p>
        </p:txBody>
      </p:sp>
      <p:sp>
        <p:nvSpPr>
          <p:cNvPr id="34" name="圆角矩形 33"/>
          <p:cNvSpPr/>
          <p:nvPr/>
        </p:nvSpPr>
        <p:spPr>
          <a:xfrm>
            <a:off x="1834515" y="2000250"/>
            <a:ext cx="9865995" cy="93726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280162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红外线室内定位系统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205740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745"/>
            <a:ext cx="359346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基本原理一：。</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2" name="圆角矩形 11"/>
          <p:cNvSpPr/>
          <p:nvPr/>
        </p:nvSpPr>
        <p:spPr>
          <a:xfrm>
            <a:off x="5697220" y="3166745"/>
            <a:ext cx="6085840" cy="167259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基本原理二：将超声波发生器置于被定位的目标上面，向周围按照一定</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3489960"/>
        </p:xfrm>
        <a:graphic>
          <a:graphicData uri="http://schemas.openxmlformats.org/drawingml/2006/table">
            <a:tbl>
              <a:tblPr firstRow="1" bandRow="1">
                <a:tableStyleId>{5C22544A-7EE6-4342-B048-85BDC9FD1C3A}</a:tableStyleId>
              </a:tblPr>
              <a:tblGrid>
                <a:gridCol w="2885440"/>
                <a:gridCol w="6882130"/>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定位精度较高、技术成熟</a:t>
                      </a:r>
                      <a:endParaRPr lang="zh-CN" altLang="en-US"/>
                    </a:p>
                  </a:txBody>
                  <a:tcPr/>
                </a:tc>
                <a:tc>
                  <a:txBody>
                    <a:bodyPr/>
                    <a:p>
                      <a:pPr>
                        <a:buNone/>
                      </a:pPr>
                      <a:r>
                        <a:rPr lang="zh-CN" altLang="en-US"/>
                        <a:t>1）红外线传播距离较短。</a:t>
                      </a:r>
                      <a:endParaRPr lang="zh-CN" altLang="en-US"/>
                    </a:p>
                    <a:p>
                      <a:pPr>
                        <a:buNone/>
                      </a:pPr>
                      <a:r>
                        <a:rPr lang="zh-CN" altLang="en-US"/>
                        <a:t>2）红外线没有越过障碍物的能力，这就要求定位环境没有障碍物，或说定位只能在可视距条件下传播。当标识放在口袋里或者有墙壁及其他遮挡时就不能正常工作。</a:t>
                      </a:r>
                      <a:endParaRPr lang="zh-CN" altLang="en-US"/>
                    </a:p>
                    <a:p>
                      <a:pPr>
                        <a:buNone/>
                      </a:pPr>
                      <a:r>
                        <a:rPr lang="zh-CN" altLang="en-US"/>
                        <a:t>3）室外抗光性差，非常容易被荧光灯或者房间内的灯光、阳光干扰导致系统无法工作  </a:t>
                      </a:r>
                      <a:endParaRPr lang="zh-CN" altLang="en-US"/>
                    </a:p>
                    <a:p>
                      <a:pPr>
                        <a:buNone/>
                      </a:pPr>
                      <a:r>
                        <a:rPr lang="zh-CN" altLang="en-US"/>
                        <a:t>4）无论哪种方式，都需要在每个遮挡背后、甚至转角都安装接收端，布局复杂，使得成本提升，而定位效果有限</a:t>
                      </a:r>
                      <a:endParaRPr lang="zh-CN" altLang="en-US"/>
                    </a:p>
                  </a:txBody>
                  <a:tcPr/>
                </a:tc>
              </a:tr>
            </a:tbl>
          </a:graphicData>
        </a:graphic>
      </p:graphicFrame>
      <p:sp>
        <p:nvSpPr>
          <p:cNvPr id="17"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红外线室内</a:t>
            </a:r>
            <a:r>
              <a:rPr lang="zh-CN" altLang="en-US">
                <a:latin typeface="微软雅黑" panose="020B0503020204020204" charset="-122"/>
                <a:cs typeface="微软雅黑" panose="020B0503020204020204" charset="-122"/>
                <a:sym typeface="+mn-ea"/>
              </a:rPr>
              <a:t>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266319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红外线室内定位系统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18" name="文本框 17"/>
          <p:cNvSpPr txBox="1"/>
          <p:nvPr/>
        </p:nvSpPr>
        <p:spPr>
          <a:xfrm>
            <a:off x="631190" y="3086100"/>
            <a:ext cx="4989195" cy="1753235"/>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第一种：是被定位目标使用红外线IR标识作为移动点，发射调制的红外射线，通过室内安放的多个红外传感器测量信号源的距离或角度，从而计算出对象所在的位置。</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红外线室内</a:t>
            </a:r>
            <a:r>
              <a:rPr lang="zh-CN" altLang="en-US">
                <a:latin typeface="微软雅黑" panose="020B0503020204020204" charset="-122"/>
                <a:cs typeface="微软雅黑" panose="020B0503020204020204" charset="-122"/>
                <a:sym typeface="+mn-ea"/>
              </a:rPr>
              <a:t>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33" name="图片 32" descr="红外定位系统-网格"/>
          <p:cNvPicPr>
            <a:picLocks noChangeAspect="1"/>
          </p:cNvPicPr>
          <p:nvPr/>
        </p:nvPicPr>
        <p:blipFill>
          <a:blip r:embed="rId1"/>
          <a:stretch>
            <a:fillRect/>
          </a:stretch>
        </p:blipFill>
        <p:spPr>
          <a:xfrm>
            <a:off x="6036310" y="2538095"/>
            <a:ext cx="5643880" cy="3355340"/>
          </a:xfrm>
          <a:prstGeom prst="rect">
            <a:avLst/>
          </a:prstGeom>
        </p:spPr>
      </p:pic>
      <p:sp>
        <p:nvSpPr>
          <p:cNvPr id="36" name="矩形 35"/>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37" name="图片 36" descr="红外-网格2"/>
          <p:cNvPicPr>
            <a:picLocks noChangeAspect="1"/>
          </p:cNvPicPr>
          <p:nvPr/>
        </p:nvPicPr>
        <p:blipFill>
          <a:blip r:embed="rId2"/>
          <a:stretch>
            <a:fillRect/>
          </a:stretch>
        </p:blipFill>
        <p:spPr>
          <a:xfrm>
            <a:off x="1023620" y="2874010"/>
            <a:ext cx="4251960" cy="3063240"/>
          </a:xfrm>
          <a:prstGeom prst="rect">
            <a:avLst/>
          </a:prstGeom>
        </p:spPr>
      </p:pic>
      <p:pic>
        <p:nvPicPr>
          <p:cNvPr id="38" name="图片 37" descr="红外定位系统-网格"/>
          <p:cNvPicPr>
            <a:picLocks noChangeAspect="1"/>
          </p:cNvPicPr>
          <p:nvPr/>
        </p:nvPicPr>
        <p:blipFill>
          <a:blip r:embed="rId1"/>
          <a:stretch>
            <a:fillRect/>
          </a:stretch>
        </p:blipFill>
        <p:spPr>
          <a:xfrm>
            <a:off x="6776720" y="2648585"/>
            <a:ext cx="4294505" cy="3513455"/>
          </a:xfrm>
          <a:prstGeom prst="rect">
            <a:avLst/>
          </a:prstGeom>
        </p:spPr>
      </p:pic>
      <p:sp>
        <p:nvSpPr>
          <p:cNvPr id="39" name="文本框 38"/>
          <p:cNvSpPr txBox="1"/>
          <p:nvPr/>
        </p:nvSpPr>
        <p:spPr>
          <a:xfrm>
            <a:off x="863600" y="2031365"/>
            <a:ext cx="9514205" cy="506730"/>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第二种：是通过多对发射器和接收器织红外线网覆盖待测空间，直接对运动目标进行定位。</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edge">
                                      <p:cBhvr>
                                        <p:cTn id="7" dur="2000"/>
                                        <p:tgtEl>
                                          <p:spTgt spid="36"/>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edge">
                                      <p:cBhvr>
                                        <p:cTn id="10" dur="2000"/>
                                        <p:tgtEl>
                                          <p:spTgt spid="39"/>
                                        </p:tgtEl>
                                      </p:cBhvr>
                                    </p:animEffect>
                                  </p:childTnLst>
                                </p:cTn>
                              </p:par>
                              <p:par>
                                <p:cTn id="11" presetID="20" presetClass="entr" presetSubtype="0"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edge">
                                      <p:cBhvr>
                                        <p:cTn id="13" dur="2000"/>
                                        <p:tgtEl>
                                          <p:spTgt spid="37"/>
                                        </p:tgtEl>
                                      </p:cBhvr>
                                    </p:animEffect>
                                  </p:childTnLst>
                                </p:cTn>
                              </p:par>
                              <p:par>
                                <p:cTn id="14" presetID="20" presetClass="entr" presetSubtype="0"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edge">
                                      <p:cBhvr>
                                        <p:cTn id="16"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9" grpId="0"/>
      <p:bldP spid="36" grpId="1" animBg="1"/>
      <p:bldP spid="39"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fld id="{7D9BB5D0-35E4-459D-AEF3-FE4D7C45CC19}" type="slidenum">
              <a:rPr lang="zh-CN" altLang="en-US" smtClean="0"/>
            </a:fld>
            <a:endParaRPr lang="zh-CN" altLang="en-US" dirty="0"/>
          </a:p>
        </p:txBody>
      </p:sp>
      <p:sp>
        <p:nvSpPr>
          <p:cNvPr id="34" name="圆角矩形 33"/>
          <p:cNvSpPr/>
          <p:nvPr/>
        </p:nvSpPr>
        <p:spPr>
          <a:xfrm>
            <a:off x="1834515" y="2000250"/>
            <a:ext cx="9865995" cy="4933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211582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无线电射频识别</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188658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110"/>
            <a:ext cx="986599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定位系统的基本硬件组成：标签（TAG），锚点/读写器（Anchor、Reader），时间同步器（采用TDOA机制需要的设备）RFID又称射频识别技术，是一种非接触式自动识别技术。RFID标签具有体积小、读写范围广、寿命长、抗干扰能力强等特点，可支持快速读写、移动识别、多目标识别、唯一表示等，和GPS相比更适合室内定位。有源标签相比无源标签有更远的识别距离和更大的存储容量，与互联网、通信技术结合，可实现全球范围内物品的跟踪和信息哦共享，极大的扩展了射频识别技术的应用领域。读卡器通过天线发射一定频率的射频信号，这些电磁波激活标签电路，标签的能量检测电路将一部分射频信号转换成直流信号能量供其工作，标签获得能量被激活后，将自身的序列号等信息调制到射频信号上后通过标签天线发送出去，读写器接收到标签返回的射频信号后，对该信号进行解调和解码；有源标签自身内嵌电池供电，利用自身的射频能量主动发送数据给读写器。</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1569720"/>
        </p:xfrm>
        <a:graphic>
          <a:graphicData uri="http://schemas.openxmlformats.org/drawingml/2006/table">
            <a:tbl>
              <a:tblPr firstRow="1" bandRow="1">
                <a:tableStyleId>{5C22544A-7EE6-4342-B048-85BDC9FD1C3A}</a:tableStyleId>
              </a:tblPr>
              <a:tblGrid>
                <a:gridCol w="4883785"/>
                <a:gridCol w="4883785"/>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1188720">
                <a:tc>
                  <a:txBody>
                    <a:bodyPr/>
                    <a:p>
                      <a:pPr>
                        <a:buNone/>
                      </a:pPr>
                      <a:r>
                        <a:rPr lang="zh-CN" altLang="en-US"/>
                        <a:t>RFID标签实现了无接触操作，具有体积小，容量大，应用便利，无机械磨损，寿命长，无需可见光源，穿透性好，可重复使用，抗污染能力和耐久性强等特点。</a:t>
                      </a:r>
                      <a:endParaRPr lang="zh-CN" altLang="en-US"/>
                    </a:p>
                  </a:txBody>
                  <a:tcPr/>
                </a:tc>
                <a:tc>
                  <a:txBody>
                    <a:bodyPr/>
                    <a:p>
                      <a:pPr>
                        <a:buNone/>
                      </a:pPr>
                      <a:r>
                        <a:rPr lang="zh-CN" altLang="en-US"/>
                        <a:t>大量遮挡的地方无法使用</a:t>
                      </a:r>
                      <a:endParaRPr lang="zh-CN" altLang="en-US"/>
                    </a:p>
                  </a:txBody>
                  <a:tcPr/>
                </a:tc>
              </a:tr>
            </a:tbl>
          </a:graphicData>
        </a:graphic>
      </p:graphicFrame>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无线</a:t>
            </a:r>
            <a:r>
              <a:rPr lang="zh-CN" altLang="en-US" dirty="0">
                <a:sym typeface="+mn-ea"/>
              </a:rPr>
              <a:t>电射频识别</a:t>
            </a:r>
            <a:endParaRPr lang="zh-CN" altLang="en-US" sz="2400" dirty="0">
              <a:solidFill>
                <a:srgbClr val="217F9E"/>
              </a:solidFill>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207645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无线电射频识别</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28" name="文本框 27"/>
          <p:cNvSpPr txBox="1"/>
          <p:nvPr/>
        </p:nvSpPr>
        <p:spPr>
          <a:xfrm>
            <a:off x="673100" y="2031365"/>
            <a:ext cx="9514205" cy="506730"/>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第二种：</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无线电射频识别</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3" name="图片 2" descr="RFID比较"/>
          <p:cNvPicPr>
            <a:picLocks noChangeAspect="1"/>
          </p:cNvPicPr>
          <p:nvPr/>
        </p:nvPicPr>
        <p:blipFill>
          <a:blip r:embed="rId1"/>
          <a:stretch>
            <a:fillRect/>
          </a:stretch>
        </p:blipFill>
        <p:spPr>
          <a:xfrm>
            <a:off x="1974850" y="2741930"/>
            <a:ext cx="8398510" cy="333565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508000" y="358775"/>
            <a:ext cx="7661910" cy="4279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solidFill>
                  <a:srgbClr val="217F9E"/>
                </a:solidFill>
              </a:rPr>
              <a:t>目录</a:t>
            </a:r>
            <a:endParaRPr lang="zh-CN" altLang="en-US" sz="2400" dirty="0">
              <a:solidFill>
                <a:srgbClr val="217F9E"/>
              </a:solidFill>
            </a:endParaRPr>
          </a:p>
        </p:txBody>
      </p:sp>
      <p:sp>
        <p:nvSpPr>
          <p:cNvPr id="17" name="标题 1"/>
          <p:cNvSpPr txBox="1"/>
          <p:nvPr/>
        </p:nvSpPr>
        <p:spPr>
          <a:xfrm>
            <a:off x="518160" y="358775"/>
            <a:ext cx="7661910" cy="4279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solidFill>
                  <a:srgbClr val="217F9E"/>
                </a:solidFill>
              </a:rPr>
              <a:t>目录</a:t>
            </a:r>
            <a:endParaRPr lang="zh-CN" altLang="en-US" sz="2400" dirty="0">
              <a:solidFill>
                <a:srgbClr val="217F9E"/>
              </a:solidFill>
            </a:endParaRPr>
          </a:p>
        </p:txBody>
      </p:sp>
      <p:graphicFrame>
        <p:nvGraphicFramePr>
          <p:cNvPr id="24" name="图示 23"/>
          <p:cNvGraphicFramePr/>
          <p:nvPr/>
        </p:nvGraphicFramePr>
        <p:xfrm>
          <a:off x="835025" y="1456055"/>
          <a:ext cx="10031730" cy="404050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25" name="文本框 24"/>
          <p:cNvSpPr txBox="1"/>
          <p:nvPr/>
        </p:nvSpPr>
        <p:spPr>
          <a:xfrm>
            <a:off x="3394710" y="4766945"/>
            <a:ext cx="5817235" cy="645160"/>
          </a:xfrm>
          <a:prstGeom prst="rect">
            <a:avLst/>
          </a:prstGeom>
          <a:noFill/>
        </p:spPr>
        <p:txBody>
          <a:bodyPr wrap="square" rtlCol="0">
            <a:spAutoFit/>
          </a:bodyPr>
          <a:p>
            <a:pPr algn="ctr"/>
            <a:r>
              <a:rPr lang="zh-CN" altLang="en-US" sz="3600">
                <a:solidFill>
                  <a:schemeClr val="bg1"/>
                </a:solidFill>
              </a:rPr>
              <a:t>定位系统的主要误差来源</a:t>
            </a:r>
            <a:endParaRPr lang="zh-CN" altLang="en-US" sz="36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1834515" y="2000250"/>
            <a:ext cx="9865995" cy="4933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107569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超宽带</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188658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48932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314065"/>
            <a:ext cx="9865995" cy="10725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超宽带技术是一种全新的、与传统通信技术有极大差异的通信新技术。它不需要使用传统通信体制中的载波，而是通过发送和接收具有纳秒或皮秒级的极窄脉冲来传输数据，从而具有GHz量级的带宽。</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1295400"/>
        </p:xfrm>
        <a:graphic>
          <a:graphicData uri="http://schemas.openxmlformats.org/drawingml/2006/table">
            <a:tbl>
              <a:tblPr firstRow="1" bandRow="1">
                <a:tableStyleId>{5C22544A-7EE6-4342-B048-85BDC9FD1C3A}</a:tableStyleId>
              </a:tblPr>
              <a:tblGrid>
                <a:gridCol w="4883785"/>
                <a:gridCol w="4883785"/>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具有穿透力强、功耗低、抗多径效果好，安全性高、精度高、对其他设备干扰小、容量高。</a:t>
                      </a:r>
                      <a:endParaRPr lang="zh-CN" altLang="en-US"/>
                    </a:p>
                  </a:txBody>
                  <a:tcPr/>
                </a:tc>
                <a:tc>
                  <a:txBody>
                    <a:bodyPr/>
                    <a:p>
                      <a:pPr>
                        <a:buNone/>
                      </a:pPr>
                      <a:r>
                        <a:rPr lang="zh-CN" altLang="en-US"/>
                        <a:t>大</a:t>
                      </a:r>
                      <a:endParaRPr lang="zh-CN" altLang="en-US"/>
                    </a:p>
                  </a:txBody>
                  <a:tcPr/>
                </a:tc>
              </a:tr>
            </a:tbl>
          </a:graphicData>
        </a:graphic>
      </p:graphicFrame>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超宽带</a:t>
            </a:r>
            <a:endParaRPr lang="zh-CN" altLang="en-US" sz="2400" dirty="0">
              <a:solidFill>
                <a:srgbClr val="217F9E"/>
              </a:solidFill>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107696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超宽带</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超宽带</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4" name="图片 3" descr="UWB系统图"/>
          <p:cNvPicPr>
            <a:picLocks noChangeAspect="1"/>
          </p:cNvPicPr>
          <p:nvPr/>
        </p:nvPicPr>
        <p:blipFill>
          <a:blip r:embed="rId1"/>
          <a:stretch>
            <a:fillRect/>
          </a:stretch>
        </p:blipFill>
        <p:spPr>
          <a:xfrm>
            <a:off x="573405" y="2185670"/>
            <a:ext cx="6187440" cy="3787140"/>
          </a:xfrm>
          <a:prstGeom prst="rect">
            <a:avLst/>
          </a:prstGeom>
        </p:spPr>
      </p:pic>
      <p:pic>
        <p:nvPicPr>
          <p:cNvPr id="5" name="图片 4" descr="uwb1维"/>
          <p:cNvPicPr>
            <a:picLocks noChangeAspect="1"/>
          </p:cNvPicPr>
          <p:nvPr/>
        </p:nvPicPr>
        <p:blipFill>
          <a:blip r:embed="rId2"/>
          <a:stretch>
            <a:fillRect/>
          </a:stretch>
        </p:blipFill>
        <p:spPr>
          <a:xfrm>
            <a:off x="6877050" y="2038350"/>
            <a:ext cx="4949825" cy="1684020"/>
          </a:xfrm>
          <a:prstGeom prst="rect">
            <a:avLst/>
          </a:prstGeom>
        </p:spPr>
      </p:pic>
      <p:pic>
        <p:nvPicPr>
          <p:cNvPr id="6" name="图片 5" descr="uwb2维"/>
          <p:cNvPicPr>
            <a:picLocks noChangeAspect="1"/>
          </p:cNvPicPr>
          <p:nvPr/>
        </p:nvPicPr>
        <p:blipFill>
          <a:blip r:embed="rId3"/>
          <a:stretch>
            <a:fillRect/>
          </a:stretch>
        </p:blipFill>
        <p:spPr>
          <a:xfrm>
            <a:off x="7521575" y="3851275"/>
            <a:ext cx="3660775" cy="2310765"/>
          </a:xfrm>
          <a:prstGeom prst="rect">
            <a:avLst/>
          </a:prstGeom>
        </p:spPr>
      </p:pic>
      <p:pic>
        <p:nvPicPr>
          <p:cNvPr id="9" name="图片 8" descr="uwb3维"/>
          <p:cNvPicPr>
            <a:picLocks noChangeAspect="1"/>
          </p:cNvPicPr>
          <p:nvPr/>
        </p:nvPicPr>
        <p:blipFill>
          <a:blip r:embed="rId4"/>
          <a:stretch>
            <a:fillRect/>
          </a:stretch>
        </p:blipFill>
        <p:spPr>
          <a:xfrm>
            <a:off x="573405" y="2185670"/>
            <a:ext cx="6188075" cy="37877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800" decel="100000"/>
                                        <p:tgtEl>
                                          <p:spTgt spid="9"/>
                                        </p:tgtEl>
                                      </p:cBhvr>
                                    </p:animEffect>
                                    <p:anim calcmode="lin" valueType="num">
                                      <p:cBhvr>
                                        <p:cTn id="8" dur="800" decel="100000" fill="hold"/>
                                        <p:tgtEl>
                                          <p:spTgt spid="9"/>
                                        </p:tgtEl>
                                        <p:attrNameLst>
                                          <p:attrName>style.rotation</p:attrName>
                                        </p:attrNameLst>
                                      </p:cBhvr>
                                      <p:tavLst>
                                        <p:tav tm="0">
                                          <p:val>
                                            <p:fltVal val="-90"/>
                                          </p:val>
                                        </p:tav>
                                        <p:tav tm="100000">
                                          <p:val>
                                            <p:fltVal val="0"/>
                                          </p:val>
                                        </p:tav>
                                      </p:tavLst>
                                    </p:anim>
                                    <p:anim calcmode="lin" valueType="num">
                                      <p:cBhvr>
                                        <p:cTn id="9" dur="800" decel="100000" fill="hold"/>
                                        <p:tgtEl>
                                          <p:spTgt spid="9"/>
                                        </p:tgtEl>
                                        <p:attrNameLst>
                                          <p:attrName>ppt_x</p:attrName>
                                        </p:attrNameLst>
                                      </p:cBhvr>
                                      <p:tavLst>
                                        <p:tav tm="0">
                                          <p:val>
                                            <p:strVal val="#ppt_x+0.4"/>
                                          </p:val>
                                        </p:tav>
                                        <p:tav tm="100000">
                                          <p:val>
                                            <p:strVal val="#ppt_x-0.05"/>
                                          </p:val>
                                        </p:tav>
                                      </p:tavLst>
                                    </p:anim>
                                    <p:anim calcmode="lin" valueType="num">
                                      <p:cBhvr>
                                        <p:cTn id="10" dur="800" decel="100000" fill="hold"/>
                                        <p:tgtEl>
                                          <p:spTgt spid="9"/>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9"/>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9"/>
                                        </p:tgtEl>
                                        <p:attrNameLst>
                                          <p:attrName>ppt_y</p:attrName>
                                        </p:attrNameLst>
                                      </p:cBhvr>
                                      <p:tavLst>
                                        <p:tav tm="0">
                                          <p:val>
                                            <p:strVal val="#ppt_y+0.1"/>
                                          </p:val>
                                        </p:tav>
                                        <p:tav tm="100000">
                                          <p:val>
                                            <p:strVal val="#ppt_y"/>
                                          </p:val>
                                        </p:tav>
                                      </p:tavLst>
                                    </p:anim>
                                  </p:childTnLst>
                                </p:cTn>
                              </p:par>
                              <p:par>
                                <p:cTn id="13" presetID="3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800" decel="100000"/>
                                        <p:tgtEl>
                                          <p:spTgt spid="5"/>
                                        </p:tgtEl>
                                      </p:cBhvr>
                                    </p:animEffect>
                                    <p:anim calcmode="lin" valueType="num">
                                      <p:cBhvr>
                                        <p:cTn id="16" dur="800" decel="100000" fill="hold"/>
                                        <p:tgtEl>
                                          <p:spTgt spid="5"/>
                                        </p:tgtEl>
                                        <p:attrNameLst>
                                          <p:attrName>style.rotation</p:attrName>
                                        </p:attrNameLst>
                                      </p:cBhvr>
                                      <p:tavLst>
                                        <p:tav tm="0">
                                          <p:val>
                                            <p:fltVal val="-90"/>
                                          </p:val>
                                        </p:tav>
                                        <p:tav tm="100000">
                                          <p:val>
                                            <p:fltVal val="0"/>
                                          </p:val>
                                        </p:tav>
                                      </p:tavLst>
                                    </p:anim>
                                    <p:anim calcmode="lin" valueType="num">
                                      <p:cBhvr>
                                        <p:cTn id="17" dur="800" decel="100000" fill="hold"/>
                                        <p:tgtEl>
                                          <p:spTgt spid="5"/>
                                        </p:tgtEl>
                                        <p:attrNameLst>
                                          <p:attrName>ppt_x</p:attrName>
                                        </p:attrNameLst>
                                      </p:cBhvr>
                                      <p:tavLst>
                                        <p:tav tm="0">
                                          <p:val>
                                            <p:strVal val="#ppt_x+0.4"/>
                                          </p:val>
                                        </p:tav>
                                        <p:tav tm="100000">
                                          <p:val>
                                            <p:strVal val="#ppt_x-0.05"/>
                                          </p:val>
                                        </p:tav>
                                      </p:tavLst>
                                    </p:anim>
                                    <p:anim calcmode="lin" valueType="num">
                                      <p:cBhvr>
                                        <p:cTn id="18" dur="800" decel="100000" fill="hold"/>
                                        <p:tgtEl>
                                          <p:spTgt spid="5"/>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1" presetID="3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800" decel="100000"/>
                                        <p:tgtEl>
                                          <p:spTgt spid="6"/>
                                        </p:tgtEl>
                                      </p:cBhvr>
                                    </p:animEffect>
                                    <p:anim calcmode="lin" valueType="num">
                                      <p:cBhvr>
                                        <p:cTn id="24" dur="800" decel="100000" fill="hold"/>
                                        <p:tgtEl>
                                          <p:spTgt spid="6"/>
                                        </p:tgtEl>
                                        <p:attrNameLst>
                                          <p:attrName>style.rotation</p:attrName>
                                        </p:attrNameLst>
                                      </p:cBhvr>
                                      <p:tavLst>
                                        <p:tav tm="0">
                                          <p:val>
                                            <p:fltVal val="-90"/>
                                          </p:val>
                                        </p:tav>
                                        <p:tav tm="100000">
                                          <p:val>
                                            <p:fltVal val="0"/>
                                          </p:val>
                                        </p:tav>
                                      </p:tavLst>
                                    </p:anim>
                                    <p:anim calcmode="lin" valueType="num">
                                      <p:cBhvr>
                                        <p:cTn id="25" dur="800" decel="100000" fill="hold"/>
                                        <p:tgtEl>
                                          <p:spTgt spid="6"/>
                                        </p:tgtEl>
                                        <p:attrNameLst>
                                          <p:attrName>ppt_x</p:attrName>
                                        </p:attrNameLst>
                                      </p:cBhvr>
                                      <p:tavLst>
                                        <p:tav tm="0">
                                          <p:val>
                                            <p:strVal val="#ppt_x+0.4"/>
                                          </p:val>
                                        </p:tav>
                                        <p:tav tm="100000">
                                          <p:val>
                                            <p:strVal val="#ppt_x-0.05"/>
                                          </p:val>
                                        </p:tav>
                                      </p:tavLst>
                                    </p:anim>
                                    <p:anim calcmode="lin" valueType="num">
                                      <p:cBhvr>
                                        <p:cTn id="26" dur="800" decel="100000" fill="hold"/>
                                        <p:tgtEl>
                                          <p:spTgt spid="6"/>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sz="2400" dirty="0">
                <a:solidFill>
                  <a:srgbClr val="217F9E"/>
                </a:solidFill>
              </a:rPr>
              <a:t>分类</a:t>
            </a:r>
            <a:endParaRPr lang="zh-CN" altLang="en-US" sz="2400" dirty="0">
              <a:solidFill>
                <a:srgbClr val="217F9E"/>
              </a:solidFill>
              <a:latin typeface="微软雅黑" panose="020B0503020204020204" charset="-122"/>
              <a:cs typeface="微软雅黑" panose="020B0503020204020204" charset="-122"/>
              <a:sym typeface="+mn-ea"/>
            </a:endParaRPr>
          </a:p>
        </p:txBody>
      </p:sp>
      <p:graphicFrame>
        <p:nvGraphicFramePr>
          <p:cNvPr id="11" name="图示 10"/>
          <p:cNvGraphicFramePr/>
          <p:nvPr/>
        </p:nvGraphicFramePr>
        <p:xfrm>
          <a:off x="621030" y="997585"/>
          <a:ext cx="10949940" cy="470090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时间到达法（TOA）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10" name="椭圆 9"/>
          <p:cNvSpPr/>
          <p:nvPr/>
        </p:nvSpPr>
        <p:spPr>
          <a:xfrm>
            <a:off x="377825" y="192024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118870" y="1630680"/>
            <a:ext cx="6166485" cy="151130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TOA 定位方法，主要是根据测量接收信号在基站和移动台之间的**到达时间**，然后转换为距离，从而进行定位。该方法至少需要三个基站，才能计算目标的位置，其定位示意图如图所示。</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7444740" y="1604010"/>
            <a:ext cx="4345305" cy="421005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9" name="图片 8" descr="TOA示意图"/>
          <p:cNvPicPr>
            <a:picLocks noChangeAspect="1"/>
          </p:cNvPicPr>
          <p:nvPr/>
        </p:nvPicPr>
        <p:blipFill>
          <a:blip r:embed="rId1"/>
          <a:stretch>
            <a:fillRect/>
          </a:stretch>
        </p:blipFill>
        <p:spPr>
          <a:xfrm>
            <a:off x="7745730" y="1750060"/>
            <a:ext cx="3743325" cy="39173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altLang="en-US">
                <a:latin typeface="微软雅黑" panose="020B0503020204020204" charset="-122"/>
                <a:cs typeface="微软雅黑" panose="020B0503020204020204" charset="-122"/>
                <a:sym typeface="+mn-ea"/>
              </a:rPr>
              <a:t>时间到达差法（TDOA）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8" name="矩形 7"/>
          <p:cNvSpPr/>
          <p:nvPr/>
        </p:nvSpPr>
        <p:spPr>
          <a:xfrm>
            <a:off x="6750685" y="2454275"/>
            <a:ext cx="5017135" cy="329374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2" name="图片 1" descr="TDOA示意图"/>
          <p:cNvPicPr>
            <a:picLocks noChangeAspect="1"/>
          </p:cNvPicPr>
          <p:nvPr/>
        </p:nvPicPr>
        <p:blipFill>
          <a:blip r:embed="rId1"/>
          <a:stretch>
            <a:fillRect/>
          </a:stretch>
        </p:blipFill>
        <p:spPr>
          <a:xfrm>
            <a:off x="6954520" y="2660650"/>
            <a:ext cx="4610100" cy="2880360"/>
          </a:xfrm>
          <a:prstGeom prst="rect">
            <a:avLst/>
          </a:prstGeom>
        </p:spPr>
      </p:pic>
      <p:sp>
        <p:nvSpPr>
          <p:cNvPr id="10" name="椭圆 9"/>
          <p:cNvSpPr/>
          <p:nvPr/>
        </p:nvSpPr>
        <p:spPr>
          <a:xfrm>
            <a:off x="302895" y="125349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181100" y="1174750"/>
            <a:ext cx="10455275" cy="10090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不同于TOA，TDOA（到达时间差）是通过检测信号到达两个基站的时间差，而不是到达的绝对时间来确定移动台的位置，降低了时间同步要求。采用三个不同的基站可以测到两个TDOA，移动站位于两个TDOA决定的双曲线的交点上</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pPr lvl="0">
              <a:lnSpc>
                <a:spcPct val="100000"/>
              </a:lnSpc>
              <a:spcBef>
                <a:spcPct val="0"/>
              </a:spcBef>
              <a:spcAft>
                <a:spcPct val="35000"/>
              </a:spcAft>
            </a:pPr>
            <a:r>
              <a:rPr lang="zh-CN" sz="2400" dirty="0">
                <a:solidFill>
                  <a:srgbClr val="217F9E"/>
                </a:solidFill>
              </a:rPr>
              <a:t>算法原理</a:t>
            </a:r>
            <a:r>
              <a:rPr lang="en-US" altLang="zh-CN" sz="2400" dirty="0">
                <a:solidFill>
                  <a:srgbClr val="217F9E"/>
                </a:solidFill>
              </a:rPr>
              <a:t>——</a:t>
            </a:r>
            <a:r>
              <a:rPr altLang="en-US">
                <a:latin typeface="微软雅黑" panose="020B0503020204020204" charset="-122"/>
                <a:cs typeface="微软雅黑" panose="020B0503020204020204" charset="-122"/>
                <a:sym typeface="+mn-ea"/>
              </a:rPr>
              <a:t>信号强度法（RSSI）</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10" name="椭圆 9"/>
          <p:cNvSpPr/>
          <p:nvPr/>
        </p:nvSpPr>
        <p:spPr>
          <a:xfrm>
            <a:off x="405765" y="17246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247775" y="1604010"/>
            <a:ext cx="10360025" cy="9632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不同于TOA，TDOA（到达时间差）是通过检测信号到达两个基站的时间差，而不是到达的绝对时间来确定移动台的位置，降低了时间同步要求。采用三个不同的基站可以测到两个TDOA，移动站位于两个TDOA决定的双曲线的交点上</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 name="椭圆 1"/>
          <p:cNvSpPr/>
          <p:nvPr/>
        </p:nvSpPr>
        <p:spPr>
          <a:xfrm>
            <a:off x="405765" y="372046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公式</a:t>
            </a:r>
            <a:endParaRPr lang="zh-CN" altLang="en-US"/>
          </a:p>
        </p:txBody>
      </p:sp>
      <p:sp>
        <p:nvSpPr>
          <p:cNvPr id="3" name="圆角矩形 2"/>
          <p:cNvSpPr/>
          <p:nvPr/>
        </p:nvSpPr>
        <p:spPr>
          <a:xfrm>
            <a:off x="1247775" y="2909570"/>
            <a:ext cx="10425430" cy="330644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Pr(dBm) = Pt(dBm) - Ct(dB) + Gt(dB) - FL(dB) + Gr(dB) - Cr(dB)</a:t>
            </a:r>
            <a:endParaRPr sz="1800">
              <a:solidFill>
                <a:schemeClr val="tx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Pr：接受端灵敏度</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Pt: 发送端功率</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Cr: 接收端接头和电缆损耗</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Ct: 发送端接头和电缆损耗</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Gr: 接受端天线增益</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Gt: 发送端天线增益</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FL: 自由空间损耗 </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a:t>
            </a:r>
            <a:r>
              <a:rPr sz="1800">
                <a:solidFill>
                  <a:schemeClr val="tx1"/>
                </a:solidFill>
                <a:latin typeface="微软雅黑" panose="020B0503020204020204" charset="-122"/>
                <a:ea typeface="微软雅黑" panose="020B0503020204020204" charset="-122"/>
                <a:cs typeface="微软雅黑" panose="020B0503020204020204" charset="-122"/>
              </a:rPr>
              <a:t>FL(dB)=20 lg R (km) +20 lg f (GHz) + 92.44</a:t>
            </a:r>
            <a:endParaRPr sz="1800">
              <a:solidFill>
                <a:schemeClr val="tx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R是两点之间的距离</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f是频率=2.4</a:t>
            </a:r>
            <a:endParaRPr sz="1800">
              <a:solidFill>
                <a:schemeClr val="accent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到达角度差法（AOA）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8" name="矩形 7"/>
          <p:cNvSpPr/>
          <p:nvPr/>
        </p:nvSpPr>
        <p:spPr>
          <a:xfrm>
            <a:off x="6285230" y="1724660"/>
            <a:ext cx="5495290" cy="36398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10" name="椭圆 9"/>
          <p:cNvSpPr/>
          <p:nvPr/>
        </p:nvSpPr>
        <p:spPr>
          <a:xfrm>
            <a:off x="621030" y="297688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623695" y="2216150"/>
            <a:ext cx="4399915" cy="242570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主要是测量信号移动台和基站之间的到达角度，以基站为起点形成的射线必经过移动台，两条射线的交点即为移动台的位置。该方法只需两个基站就可以确定 MS 的估计位置，其定位示意图如图所示</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2" name="图片 1" descr="AOA示意图"/>
          <p:cNvPicPr>
            <a:picLocks noChangeAspect="1"/>
          </p:cNvPicPr>
          <p:nvPr/>
        </p:nvPicPr>
        <p:blipFill>
          <a:blip r:embed="rId1"/>
          <a:stretch>
            <a:fillRect/>
          </a:stretch>
        </p:blipFill>
        <p:spPr>
          <a:xfrm>
            <a:off x="6457315" y="1971040"/>
            <a:ext cx="5179060" cy="314706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8000" y="358775"/>
            <a:ext cx="7662545" cy="428625"/>
          </a:xfrm>
        </p:spPr>
        <p:txBody>
          <a:bodyPr/>
          <a:lstStyle/>
          <a:p>
            <a:r>
              <a:rPr lang="zh-CN" altLang="en-US" dirty="0"/>
              <a:t>定位系统分类</a:t>
            </a:r>
            <a:endParaRPr lang="zh-CN" altLang="en-US" sz="2400" dirty="0">
              <a:solidFill>
                <a:srgbClr val="217F9E"/>
              </a:solidFill>
            </a:endParaRPr>
          </a:p>
        </p:txBody>
      </p:sp>
      <p:sp>
        <p:nvSpPr>
          <p:cNvPr id="6" name="标题 3"/>
          <p:cNvSpPr txBox="1"/>
          <p:nvPr/>
        </p:nvSpPr>
        <p:spPr>
          <a:xfrm>
            <a:off x="509905" y="358775"/>
            <a:ext cx="7661910" cy="427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chemeClr val="tx1"/>
                </a:solidFill>
                <a:latin typeface="Arial" panose="020B0604020202020204" pitchFamily="34" charset="0"/>
                <a:ea typeface="微软雅黑" panose="020B0503020204020204" charset="-122"/>
                <a:cs typeface="+mj-cs"/>
              </a:defRPr>
            </a:lvl1pPr>
          </a:lstStyle>
          <a:p>
            <a:endParaRPr lang="zh-CN" altLang="en-US" dirty="0">
              <a:solidFill>
                <a:srgbClr val="217F9E"/>
              </a:solidFill>
            </a:endParaRPr>
          </a:p>
        </p:txBody>
      </p:sp>
      <p:graphicFrame>
        <p:nvGraphicFramePr>
          <p:cNvPr id="4" name="图示 3"/>
          <p:cNvGraphicFramePr/>
          <p:nvPr/>
        </p:nvGraphicFramePr>
        <p:xfrm>
          <a:off x="377190" y="1329690"/>
          <a:ext cx="11362055" cy="492061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9" name="图片 8" descr="ALL"/>
          <p:cNvPicPr>
            <a:picLocks noChangeAspect="1"/>
          </p:cNvPicPr>
          <p:nvPr/>
        </p:nvPicPr>
        <p:blipFill>
          <a:blip r:embed="rId6"/>
          <a:stretch>
            <a:fillRect/>
          </a:stretch>
        </p:blipFill>
        <p:spPr>
          <a:xfrm>
            <a:off x="711200" y="1186180"/>
            <a:ext cx="5030470" cy="33566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solidFill>
                  <a:srgbClr val="217F9E"/>
                </a:solidFill>
              </a:rPr>
              <a:t>室外定位系统</a:t>
            </a:r>
            <a:r>
              <a:rPr lang="en-US" altLang="zh-CN" sz="2400" dirty="0">
                <a:solidFill>
                  <a:srgbClr val="217F9E"/>
                </a:solidFill>
              </a:rPr>
              <a:t>——GPS</a:t>
            </a:r>
            <a:endParaRPr lang="en-US" altLang="zh-CN" sz="2400" dirty="0">
              <a:solidFill>
                <a:srgbClr val="217F9E"/>
              </a:solidFill>
            </a:endParaRPr>
          </a:p>
        </p:txBody>
      </p:sp>
      <p:pic>
        <p:nvPicPr>
          <p:cNvPr id="11" name="图片 10" descr="GPS"/>
          <p:cNvPicPr>
            <a:picLocks noChangeAspect="1"/>
          </p:cNvPicPr>
          <p:nvPr/>
        </p:nvPicPr>
        <p:blipFill>
          <a:blip r:embed="rId1"/>
          <a:stretch>
            <a:fillRect/>
          </a:stretch>
        </p:blipFill>
        <p:spPr>
          <a:xfrm>
            <a:off x="7101205" y="1403985"/>
            <a:ext cx="4598670" cy="4442460"/>
          </a:xfrm>
          <a:prstGeom prst="rect">
            <a:avLst/>
          </a:prstGeom>
        </p:spPr>
      </p:pic>
      <p:sp>
        <p:nvSpPr>
          <p:cNvPr id="34" name="圆角矩形 33"/>
          <p:cNvSpPr/>
          <p:nvPr/>
        </p:nvSpPr>
        <p:spPr>
          <a:xfrm>
            <a:off x="382905" y="2266950"/>
            <a:ext cx="6454775" cy="366268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Font typeface="Wingdings" panose="05000000000000000000" charset="0"/>
              <a:buNone/>
            </a:pP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GPS起始于1958年美国军方的一个项目，1964年投入使用。</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20世纪70年代，美国陆海空三军联合研制了新一代卫星定位系统GPS 。主要目的是为陆海空三大领域提供实时、全天候和全球性的导航服务，并用于情报搜集、核爆监测和应急通讯等一些军事目的</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经过20余年的研究实验，耗资300亿美元，到1994年，全球覆盖率高达98%的24颗GPS卫星星座己布设完成</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508000" y="1269365"/>
            <a:ext cx="3448050" cy="622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rPr>
              <a:t>G</a:t>
            </a:r>
            <a:r>
              <a:rPr lang="en-US" altLang="zh-CN" sz="2000" b="1">
                <a:latin typeface="微软雅黑" panose="020B0503020204020204" charset="-122"/>
                <a:ea typeface="微软雅黑" panose="020B0503020204020204" charset="-122"/>
                <a:cs typeface="微软雅黑" panose="020B0503020204020204" charset="-122"/>
              </a:rPr>
              <a:t>lobal Position System</a:t>
            </a:r>
            <a:endParaRPr lang="en-US" altLang="zh-CN" sz="2000" b="1">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1995805" y="5674943"/>
            <a:ext cx="2612217" cy="944080"/>
          </a:xfrm>
          <a:prstGeom prst="rect">
            <a:avLst/>
          </a:prstGeom>
          <a:noFill/>
        </p:spPr>
        <p:txBody>
          <a:bodyPr wrap="square" rtlCol="0">
            <a:normAutofit lnSpcReduction="10000"/>
          </a:bodyPr>
          <a:p>
            <a:r>
              <a:rPr lang="zh-CN" altLang="da-DK" sz="1600">
                <a:sym typeface="Arial" panose="020B0604020202020204" pitchFamily="34" charset="0"/>
              </a:rPr>
              <a:t>国防部批准了</a:t>
            </a:r>
            <a:r>
              <a:rPr lang="en-US" altLang="zh-CN" sz="1600">
                <a:sym typeface="Arial" panose="020B0604020202020204" pitchFamily="34" charset="0"/>
              </a:rPr>
              <a:t>GPS</a:t>
            </a:r>
            <a:r>
              <a:rPr lang="zh-CN" altLang="en-US" sz="1600">
                <a:sym typeface="Arial" panose="020B0604020202020204" pitchFamily="34" charset="0"/>
              </a:rPr>
              <a:t>系统的</a:t>
            </a:r>
            <a:r>
              <a:rPr lang="en-US" altLang="zh-CN" sz="1600">
                <a:sym typeface="Arial" panose="020B0604020202020204" pitchFamily="34" charset="0"/>
              </a:rPr>
              <a:t>Navstar</a:t>
            </a:r>
            <a:r>
              <a:rPr lang="zh-CN" altLang="en-US" sz="1600">
                <a:sym typeface="Arial" panose="020B0604020202020204" pitchFamily="34" charset="0"/>
              </a:rPr>
              <a:t>卫星制造计划</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4166" y="5232582"/>
            <a:ext cx="1549825" cy="473571"/>
          </a:xfrm>
          <a:prstGeom prst="rect">
            <a:avLst/>
          </a:prstGeom>
          <a:noFill/>
        </p:spPr>
        <p:txBody>
          <a:bodyPr wrap="square" rtlCol="0">
            <a:normAutofit/>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1973</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797126" y="4809237"/>
            <a:ext cx="2454032" cy="944080"/>
          </a:xfrm>
          <a:prstGeom prst="rect">
            <a:avLst/>
          </a:prstGeom>
          <a:noFill/>
        </p:spPr>
        <p:txBody>
          <a:bodyPr wrap="square" rtlCol="0">
            <a:normAutofit/>
          </a:bodyPr>
          <a:p>
            <a:pPr lvl="0" algn="l">
              <a:buClrTx/>
              <a:buSzTx/>
              <a:buFontTx/>
            </a:pPr>
            <a:r>
              <a:rPr lang="zh-CN" altLang="en-US" sz="1600">
                <a:sym typeface="Arial" panose="020B0604020202020204" pitchFamily="34" charset="0"/>
              </a:rPr>
              <a:t>第</a:t>
            </a:r>
            <a:r>
              <a:rPr lang="zh-CN" altLang="en-US" sz="1600">
                <a:sym typeface="Arial" panose="020B0604020202020204" pitchFamily="34" charset="0"/>
              </a:rPr>
              <a:t>一颗</a:t>
            </a:r>
            <a:r>
              <a:rPr lang="en-US" altLang="zh-CN" sz="1600">
                <a:sym typeface="Arial" panose="020B0604020202020204" pitchFamily="34" charset="0"/>
              </a:rPr>
              <a:t>GPS</a:t>
            </a:r>
            <a:r>
              <a:rPr lang="zh-CN" altLang="en-US" sz="1600">
                <a:sym typeface="Arial" panose="020B0604020202020204" pitchFamily="34" charset="0"/>
              </a:rPr>
              <a:t>实验卫星发射成功</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7</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4年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3359150" cy="944245"/>
          </a:xfrm>
          <a:prstGeom prst="rect">
            <a:avLst/>
          </a:prstGeom>
          <a:noFill/>
        </p:spPr>
        <p:txBody>
          <a:bodyPr wrap="square" rtlCol="0">
            <a:normAutofit lnSpcReduction="10000"/>
          </a:bodyPr>
          <a:p>
            <a:pPr lvl="0" algn="l">
              <a:buClrTx/>
              <a:buSzTx/>
              <a:buFontTx/>
            </a:pPr>
            <a:r>
              <a:rPr lang="en-US" altLang="da-DK" sz="1600">
                <a:sym typeface="Arial" panose="020B0604020202020204" pitchFamily="34" charset="0"/>
              </a:rPr>
              <a:t>24</a:t>
            </a:r>
            <a:r>
              <a:rPr lang="zh-CN" altLang="en-US" sz="1600">
                <a:sym typeface="Arial" panose="020B0604020202020204" pitchFamily="34" charset="0"/>
              </a:rPr>
              <a:t>颗以每年</a:t>
            </a:r>
            <a:r>
              <a:rPr lang="en-US" altLang="zh-CN" sz="1600">
                <a:sym typeface="Arial" panose="020B0604020202020204" pitchFamily="34" charset="0"/>
              </a:rPr>
              <a:t>6</a:t>
            </a:r>
            <a:r>
              <a:rPr lang="zh-CN" altLang="en-US" sz="1600">
                <a:sym typeface="Arial" panose="020B0604020202020204" pitchFamily="34" charset="0"/>
              </a:rPr>
              <a:t>颗的速度发射升空，最后一颗</a:t>
            </a:r>
            <a:r>
              <a:rPr lang="en-US" altLang="zh-CN" sz="1600">
                <a:sym typeface="Arial" panose="020B0604020202020204" pitchFamily="34" charset="0"/>
              </a:rPr>
              <a:t>93</a:t>
            </a:r>
            <a:r>
              <a:rPr lang="zh-CN" altLang="en-US" sz="1600">
                <a:sym typeface="Arial" panose="020B0604020202020204" pitchFamily="34" charset="0"/>
              </a:rPr>
              <a:t>年</a:t>
            </a:r>
            <a:r>
              <a:rPr lang="en-US" altLang="zh-CN" sz="1600">
                <a:sym typeface="Arial" panose="020B0604020202020204" pitchFamily="34" charset="0"/>
              </a:rPr>
              <a:t>6</a:t>
            </a:r>
            <a:r>
              <a:rPr lang="zh-CN" altLang="en-US" sz="1600">
                <a:sym typeface="Arial" panose="020B0604020202020204" pitchFamily="34" charset="0"/>
              </a:rPr>
              <a:t>月发射升空</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80782" y="3601049"/>
            <a:ext cx="1549825" cy="473571"/>
          </a:xfrm>
          <a:prstGeom prst="rect">
            <a:avLst/>
          </a:prstGeom>
          <a:noFill/>
        </p:spPr>
        <p:txBody>
          <a:bodyPr wrap="square" rtlCol="0">
            <a:normAutofit fontScale="80000"/>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89-1993</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57855"/>
            <a:ext cx="2607945" cy="944245"/>
          </a:xfrm>
          <a:prstGeom prst="rect">
            <a:avLst/>
          </a:prstGeom>
          <a:noFill/>
        </p:spPr>
        <p:txBody>
          <a:bodyPr wrap="square" rtlCol="0">
            <a:normAutofit lnSpcReduction="10000"/>
          </a:bodyPr>
          <a:p>
            <a:pPr lvl="0" algn="l">
              <a:buClrTx/>
              <a:buSzTx/>
              <a:buFontTx/>
            </a:pPr>
            <a:r>
              <a:rPr lang="zh-CN" altLang="da-DK" sz="1600">
                <a:sym typeface="Arial" panose="020B0604020202020204" pitchFamily="34" charset="0"/>
              </a:rPr>
              <a:t>白宫宣布每个人都可以使用高精度的</a:t>
            </a:r>
            <a:r>
              <a:rPr lang="en-US" altLang="zh-CN" sz="1600">
                <a:sym typeface="Arial" panose="020B0604020202020204" pitchFamily="34" charset="0"/>
              </a:rPr>
              <a:t>GPS</a:t>
            </a:r>
            <a:r>
              <a:rPr lang="zh-CN" altLang="en-US" sz="1600">
                <a:sym typeface="Arial" panose="020B0604020202020204" pitchFamily="34" charset="0"/>
              </a:rPr>
              <a:t>系统</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6</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2312670" cy="1121410"/>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GPS发展史</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50" name="标题 49"/>
          <p:cNvSpPr>
            <a:spLocks noGrp="1"/>
          </p:cNvSpPr>
          <p:nvPr>
            <p:ph type="title"/>
          </p:nvPr>
        </p:nvSpPr>
        <p:spPr/>
        <p:txBody>
          <a:bodyPr/>
          <a:p>
            <a:r>
              <a:rPr lang="zh-CN" altLang="en-US" sz="2400" dirty="0">
                <a:solidFill>
                  <a:srgbClr val="217F9E"/>
                </a:solidFill>
              </a:rPr>
              <a:t>室外定位系统</a:t>
            </a:r>
            <a:r>
              <a:rPr lang="en-US" altLang="zh-CN" sz="2400" dirty="0">
                <a:solidFill>
                  <a:srgbClr val="217F9E"/>
                </a:solidFill>
              </a:rPr>
              <a:t>——GPS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3505200" y="2275840"/>
            <a:ext cx="4666615" cy="366268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是俄语“全球卫星导航系统GLOBAL NAVIGATION SATELLITE SYSTEM”的缩写。</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格洛纳斯卫星导航系统作用类似于美国的GPS、欧洲的伽利略卫星定位系统和中国的北斗卫星导航系统。</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该系统于2007年开始运营，当时只开放俄罗斯境内卫星定位及导航服务。</a:t>
            </a: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4340225" y="1335405"/>
            <a:ext cx="2290445"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GLONASS是什么？</a:t>
            </a:r>
            <a:endParaRPr lang="en-US" altLang="zh-CN" sz="2000" b="1">
              <a:latin typeface="微软雅黑" panose="020B0503020204020204" charset="-122"/>
              <a:ea typeface="微软雅黑" panose="020B0503020204020204" charset="-122"/>
              <a:cs typeface="微软雅黑" panose="020B0503020204020204" charset="-122"/>
              <a:sym typeface="+mn-ea"/>
            </a:endParaRPr>
          </a:p>
        </p:txBody>
      </p:sp>
      <p:pic>
        <p:nvPicPr>
          <p:cNvPr id="4" name="图片 3" descr="GLO"/>
          <p:cNvPicPr>
            <a:picLocks noChangeAspect="1"/>
          </p:cNvPicPr>
          <p:nvPr/>
        </p:nvPicPr>
        <p:blipFill>
          <a:blip r:embed="rId1"/>
          <a:stretch>
            <a:fillRect/>
          </a:stretch>
        </p:blipFill>
        <p:spPr>
          <a:xfrm>
            <a:off x="70485" y="2423795"/>
            <a:ext cx="3282315" cy="3209925"/>
          </a:xfrm>
          <a:prstGeom prst="rect">
            <a:avLst/>
          </a:prstGeom>
        </p:spPr>
      </p:pic>
      <p:sp>
        <p:nvSpPr>
          <p:cNvPr id="7" name="矩形 6"/>
          <p:cNvSpPr/>
          <p:nvPr/>
        </p:nvSpPr>
        <p:spPr>
          <a:xfrm>
            <a:off x="8376285" y="2424430"/>
            <a:ext cx="3707765" cy="3365500"/>
          </a:xfrm>
          <a:prstGeom prst="rect">
            <a:avLst/>
          </a:prstGeom>
        </p:spPr>
        <p:style>
          <a:lnRef idx="3">
            <a:schemeClr val="lt1"/>
          </a:lnRef>
          <a:fillRef idx="1">
            <a:schemeClr val="accent4"/>
          </a:fillRef>
          <a:effectRef idx="1">
            <a:schemeClr val="accent4"/>
          </a:effectRef>
          <a:fontRef idx="minor">
            <a:schemeClr val="lt1"/>
          </a:fontRef>
        </p:style>
        <p:txBody>
          <a:bodyPr rtlCol="0" anchor="ctr"/>
          <a:p>
            <a:pPr algn="ctr"/>
            <a:endParaRPr lang="zh-CN" altLang="en-US"/>
          </a:p>
        </p:txBody>
      </p:sp>
      <p:pic>
        <p:nvPicPr>
          <p:cNvPr id="8" name="图片 7" descr="GLONASS"/>
          <p:cNvPicPr>
            <a:picLocks noChangeAspect="1"/>
          </p:cNvPicPr>
          <p:nvPr/>
        </p:nvPicPr>
        <p:blipFill>
          <a:blip r:embed="rId2"/>
          <a:stretch>
            <a:fillRect/>
          </a:stretch>
        </p:blipFill>
        <p:spPr>
          <a:xfrm>
            <a:off x="8469630" y="2580640"/>
            <a:ext cx="3521710" cy="3053080"/>
          </a:xfrm>
          <a:prstGeom prst="rect">
            <a:avLst/>
          </a:prstGeom>
        </p:spPr>
      </p:pic>
      <p:sp>
        <p:nvSpPr>
          <p:cNvPr id="10" name="标题 9"/>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en-US" altLang="zh-CN" dirty="0">
                <a:sym typeface="+mn-ea"/>
              </a:rPr>
              <a:t>GLONASS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2453005" y="5600700"/>
            <a:ext cx="2033905" cy="736600"/>
          </a:xfrm>
          <a:prstGeom prst="rect">
            <a:avLst/>
          </a:prstGeom>
          <a:noFill/>
        </p:spPr>
        <p:txBody>
          <a:bodyPr wrap="square" rtlCol="0">
            <a:normAutofit lnSpcReduction="20000"/>
          </a:bodyPr>
          <a:p>
            <a:r>
              <a:rPr lang="zh-CN" altLang="en-US" sz="1600">
                <a:sym typeface="Arial" panose="020B0604020202020204" pitchFamily="34" charset="0"/>
              </a:rPr>
              <a:t>由</a:t>
            </a:r>
            <a:r>
              <a:rPr lang="en-US" altLang="zh-CN" sz="1600">
                <a:sym typeface="Arial" panose="020B0604020202020204" pitchFamily="34" charset="0"/>
              </a:rPr>
              <a:t>4</a:t>
            </a:r>
            <a:r>
              <a:rPr lang="zh-CN" altLang="en-US" sz="1600">
                <a:sym typeface="Arial" panose="020B0604020202020204" pitchFamily="34" charset="0"/>
              </a:rPr>
              <a:t>颗卫星组成的试验系统达到基本性能指标</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3005" y="5201285"/>
            <a:ext cx="1697990" cy="473710"/>
          </a:xfrm>
          <a:prstGeom prst="rect">
            <a:avLst/>
          </a:prstGeom>
          <a:noFill/>
        </p:spPr>
        <p:txBody>
          <a:bodyPr wrap="square" rtlCol="0">
            <a:normAutofit fontScale="90000"/>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1984-1985</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663141" y="4890517"/>
            <a:ext cx="2454032" cy="944080"/>
          </a:xfrm>
          <a:prstGeom prst="rect">
            <a:avLst/>
          </a:prstGeom>
          <a:noFill/>
        </p:spPr>
        <p:txBody>
          <a:bodyPr wrap="square" rtlCol="0">
            <a:normAutofit/>
          </a:bodyPr>
          <a:p>
            <a:pPr lvl="0" algn="l">
              <a:buClrTx/>
              <a:buSzTx/>
              <a:buFontTx/>
            </a:pPr>
            <a:r>
              <a:rPr lang="zh-CN" altLang="en-US" sz="1600">
                <a:sym typeface="Arial" panose="020B0604020202020204" pitchFamily="34" charset="0"/>
              </a:rPr>
              <a:t>完成对用户设备的测试；</a:t>
            </a:r>
            <a:r>
              <a:rPr lang="en-US" altLang="zh-CN" sz="1600">
                <a:sym typeface="Arial" panose="020B0604020202020204" pitchFamily="34" charset="0"/>
              </a:rPr>
              <a:t>1996</a:t>
            </a:r>
            <a:r>
              <a:rPr lang="zh-CN" altLang="en-US" sz="1600">
                <a:sym typeface="Arial" panose="020B0604020202020204" pitchFamily="34" charset="0"/>
              </a:rPr>
              <a:t>年</a:t>
            </a:r>
            <a:r>
              <a:rPr lang="en-US" altLang="zh-CN" sz="1600">
                <a:sym typeface="Arial" panose="020B0604020202020204" pitchFamily="34" charset="0"/>
              </a:rPr>
              <a:t>1</a:t>
            </a:r>
            <a:r>
              <a:rPr lang="zh-CN" altLang="en-US" sz="1600">
                <a:sym typeface="Arial" panose="020B0604020202020204" pitchFamily="34" charset="0"/>
              </a:rPr>
              <a:t>月最终布满</a:t>
            </a:r>
            <a:r>
              <a:rPr lang="en-US" altLang="zh-CN" sz="1600">
                <a:sym typeface="Arial" panose="020B0604020202020204" pitchFamily="34" charset="0"/>
              </a:rPr>
              <a:t>24</a:t>
            </a:r>
            <a:r>
              <a:rPr lang="zh-CN" altLang="en-US" sz="1600">
                <a:sym typeface="Arial" panose="020B0604020202020204" pitchFamily="34" charset="0"/>
              </a:rPr>
              <a:t>颗卫星</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fontScale="80000"/>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1990-1995年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1732915"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正式运营，只开放俄罗斯境内卫星及导航服务</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80782" y="3601049"/>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2007年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57855"/>
            <a:ext cx="1510030"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卫星总数</a:t>
            </a:r>
            <a:r>
              <a:rPr lang="en-US" altLang="zh-CN" sz="1600">
                <a:sym typeface="Arial" panose="020B0604020202020204" pitchFamily="34" charset="0"/>
              </a:rPr>
              <a:t>28</a:t>
            </a:r>
            <a:r>
              <a:rPr lang="zh-CN" altLang="en-US" sz="1600">
                <a:sym typeface="Arial" panose="020B0604020202020204" pitchFamily="34" charset="0"/>
              </a:rPr>
              <a:t>颗，全球开始运营</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2011年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3081655" cy="120205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GLONASS</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400" b="1">
              <a:latin typeface="微软雅黑" panose="020B0503020204020204" charset="-122"/>
              <a:ea typeface="微软雅黑" panose="020B0503020204020204" charset="-122"/>
              <a:cs typeface="微软雅黑" panose="020B0503020204020204" charset="-122"/>
            </a:endParaRPr>
          </a:p>
        </p:txBody>
      </p:sp>
      <p:sp>
        <p:nvSpPr>
          <p:cNvPr id="4" name="标题 3"/>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en-US" altLang="zh-CN" dirty="0">
                <a:sym typeface="+mn-ea"/>
              </a:rPr>
              <a:t>GLONASS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292735" y="3503930"/>
            <a:ext cx="7397115" cy="262255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伽利略卫星导航系统（Galileo satellite navigation system），是由欧盟研制和建立的全球卫星导航定位系统。</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系统由轨道高度为23616km的30颗卫星组成，其中27颗工作星，3颗备份星。卫星轨道高度约2.4万公里，位于3个倾角为56度的轨道平面内。</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全部30颗卫星（调整为24颗工作卫星，6颗备份卫星）计划于2020年发射完毕。</a:t>
            </a: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509905" y="1191895"/>
            <a:ext cx="2315210"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GALILEO</a:t>
            </a:r>
            <a:endParaRPr lang="zh-CN" altLang="en-US" sz="2000" b="1">
              <a:latin typeface="微软雅黑" panose="020B0503020204020204" charset="-122"/>
              <a:ea typeface="微软雅黑" panose="020B0503020204020204" charset="-122"/>
              <a:cs typeface="微软雅黑" panose="020B0503020204020204" charset="-122"/>
            </a:endParaRPr>
          </a:p>
        </p:txBody>
      </p:sp>
      <p:pic>
        <p:nvPicPr>
          <p:cNvPr id="3" name="图片 2" descr="GLS"/>
          <p:cNvPicPr>
            <a:picLocks noChangeAspect="1"/>
          </p:cNvPicPr>
          <p:nvPr/>
        </p:nvPicPr>
        <p:blipFill>
          <a:blip r:embed="rId1"/>
          <a:stretch>
            <a:fillRect/>
          </a:stretch>
        </p:blipFill>
        <p:spPr>
          <a:xfrm>
            <a:off x="2968625" y="1035685"/>
            <a:ext cx="3205480" cy="2312035"/>
          </a:xfrm>
          <a:prstGeom prst="rect">
            <a:avLst/>
          </a:prstGeom>
        </p:spPr>
      </p:pic>
      <p:sp>
        <p:nvSpPr>
          <p:cNvPr id="10" name="标题 9"/>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GALILEO</a:t>
            </a:r>
            <a:endParaRPr lang="en-US" altLang="zh-CN" sz="2400" dirty="0">
              <a:solidFill>
                <a:srgbClr val="217F9E"/>
              </a:solidFill>
            </a:endParaRPr>
          </a:p>
        </p:txBody>
      </p:sp>
      <p:pic>
        <p:nvPicPr>
          <p:cNvPr id="11" name="图片 10" descr="GL"/>
          <p:cNvPicPr>
            <a:picLocks noChangeAspect="1"/>
          </p:cNvPicPr>
          <p:nvPr/>
        </p:nvPicPr>
        <p:blipFill>
          <a:blip r:embed="rId2"/>
          <a:stretch>
            <a:fillRect/>
          </a:stretch>
        </p:blipFill>
        <p:spPr>
          <a:xfrm>
            <a:off x="7896225" y="2983865"/>
            <a:ext cx="4039235" cy="291528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1995805" y="5674943"/>
            <a:ext cx="2612217" cy="944080"/>
          </a:xfrm>
          <a:prstGeom prst="rect">
            <a:avLst/>
          </a:prstGeom>
          <a:noFill/>
        </p:spPr>
        <p:txBody>
          <a:bodyPr wrap="square" rtlCol="0">
            <a:normAutofit lnSpcReduction="10000"/>
          </a:bodyPr>
          <a:p>
            <a:r>
              <a:rPr lang="zh-CN" altLang="en-US" sz="1600">
                <a:sym typeface="Arial" panose="020B0604020202020204" pitchFamily="34" charset="0"/>
              </a:rPr>
              <a:t>欧盟首次公布伽利略卫星导航系统计划</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4166" y="5232582"/>
            <a:ext cx="1549825" cy="473571"/>
          </a:xfrm>
          <a:prstGeom prst="rect">
            <a:avLst/>
          </a:prstGeom>
          <a:noFill/>
        </p:spPr>
        <p:txBody>
          <a:bodyPr wrap="square" rtlCol="0">
            <a:normAutofit/>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1999</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796491" y="4890517"/>
            <a:ext cx="2454032" cy="944080"/>
          </a:xfrm>
          <a:prstGeom prst="rect">
            <a:avLst/>
          </a:prstGeom>
          <a:noFill/>
        </p:spPr>
        <p:txBody>
          <a:bodyPr wrap="square" rtlCol="0">
            <a:normAutofit/>
          </a:bodyPr>
          <a:p>
            <a:pPr lvl="0" algn="l">
              <a:buClrTx/>
              <a:buSzTx/>
              <a:buFontTx/>
            </a:pPr>
            <a:r>
              <a:rPr lang="zh-CN" altLang="en-US" sz="1600">
                <a:sym typeface="Arial" panose="020B0604020202020204" pitchFamily="34" charset="0"/>
              </a:rPr>
              <a:t>首次实现用户定位</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2013年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3359150"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正式投入使用</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21727" y="3601049"/>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2016年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30550"/>
            <a:ext cx="2607945"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共发射</a:t>
            </a:r>
            <a:r>
              <a:rPr lang="en-US" altLang="zh-CN" sz="1600">
                <a:sym typeface="Arial" panose="020B0604020202020204" pitchFamily="34" charset="0"/>
              </a:rPr>
              <a:t>30</a:t>
            </a:r>
            <a:r>
              <a:rPr lang="zh-CN" altLang="en-US" sz="1600">
                <a:sym typeface="Arial" panose="020B0604020202020204" pitchFamily="34" charset="0"/>
              </a:rPr>
              <a:t>颗卫星</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2018年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2847340" cy="120205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sym typeface="+mn-ea"/>
              </a:rPr>
              <a:t>GALILEO</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4" name="标题 3"/>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GALILEO</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5*i*2"/>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5*i*3"/>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6*i*3"/>
  <p:tag name="KSO_WM_UNIT_LAYERLEVEL" val="1"/>
  <p:tag name="KSO_WM_TAG_VERSION" val="1.0"/>
  <p:tag name="KSO_WM_BEAUTIFY_FLAG" val="#wm#"/>
  <p:tag name="KSO_WM_SLIDE_BACKGROUND_TYPE" val="bottomTop"/>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2"/>
  <p:tag name="KSO_WM_UNIT_LAYERLEVEL" val="1"/>
  <p:tag name="KSO_WM_TAG_VERSION" val="1.0"/>
  <p:tag name="KSO_WM_BEAUTIFY_FLAG" val="#wm#"/>
  <p:tag name="KSO_WM_UNIT_TYPE" val="i"/>
  <p:tag name="KSO_WM_UNIT_INDEX" val="2"/>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3"/>
  <p:tag name="KSO_WM_UNIT_LAYERLEVEL" val="1"/>
  <p:tag name="KSO_WM_TAG_VERSION" val="1.0"/>
  <p:tag name="KSO_WM_BEAUTIFY_FLAG" val="#wm#"/>
  <p:tag name="KSO_WM_UNIT_TYPE" val="i"/>
  <p:tag name="KSO_WM_UNIT_INDEX" val="3"/>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9918"/>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9918"/>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8.xml><?xml version="1.0" encoding="utf-8"?>
<p:tagLst xmlns:p="http://schemas.openxmlformats.org/presentationml/2006/main">
  <p:tag name="KSO_WM_TEMPLATE_THUMBS_INDEX" val="1、3、8、9、10、11、12、13、15"/>
  <p:tag name="KSO_WM_TEMPLATE_SUBCATEGORY" val="0"/>
  <p:tag name="KSO_WM_UNIT_SHOW_EDIT_AREA_INDICATION" val="0"/>
  <p:tag name="KSO_WM_TAG_VERSION" val="1.0"/>
  <p:tag name="KSO_WM_BEAUTIFY_FLAG" val="#wm#"/>
  <p:tag name="KSO_WM_TEMPLATE_CATEGORY" val="custom"/>
  <p:tag name="KSO_WM_TEMPLATE_INDEX" val="20199918"/>
</p:tagLst>
</file>

<file path=ppt/tags/tag149.xml><?xml version="1.0" encoding="utf-8"?>
<p:tagLst xmlns:p="http://schemas.openxmlformats.org/presentationml/2006/main">
  <p:tag name="KSO_WM_SLIDE_MODEL_TYPE" val="numdg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5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15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5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15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5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15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5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15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5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6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16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6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16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6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16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6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16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6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7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17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7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17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7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17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7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17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7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8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18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8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18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8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18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8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18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8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9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19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9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19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9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19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9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19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9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20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20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0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20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20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20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20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20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0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21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21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21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21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1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21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21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21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21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2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222.xml><?xml version="1.0" encoding="utf-8"?>
<p:tagLst xmlns:p="http://schemas.openxmlformats.org/presentationml/2006/main">
  <p:tag name="KSO_WM_UNIT_ISCONTENTSTITLE" val="0"/>
  <p:tag name="KSO_WM_UNIT_PRESET_TEXT" val="Thanks"/>
  <p:tag name="KSO_WM_UNIT_NOCLEAR" val="0"/>
  <p:tag name="KSO_WM_UNIT_VALUE" val="5"/>
  <p:tag name="KSO_WM_UNIT_HIGHLIGHT" val="0"/>
  <p:tag name="KSO_WM_UNIT_COMPATIBLE" val="0"/>
  <p:tag name="KSO_WM_UNIT_DIAGRAM_ISNUMVISUAL" val="0"/>
  <p:tag name="KSO_WM_UNIT_DIAGRAM_ISREFERUNIT" val="0"/>
  <p:tag name="KSO_WM_UNIT_TYPE" val="a"/>
  <p:tag name="KSO_WM_UNIT_INDEX" val="1"/>
  <p:tag name="KSO_WM_UNIT_ID" val="custom20199918_15*a*1"/>
  <p:tag name="KSO_WM_TEMPLATE_CATEGORY" val="custom"/>
  <p:tag name="KSO_WM_TEMPLATE_INDEX" val="20199918"/>
  <p:tag name="KSO_WM_UNIT_LAYERLEVEL" val="1"/>
  <p:tag name="KSO_WM_TAG_VERSION" val="1.0"/>
  <p:tag name="KSO_WM_BEAUTIFY_FLAG" val="#wm#"/>
</p:tagLst>
</file>

<file path=ppt/tags/tag223.xml><?xml version="1.0" encoding="utf-8"?>
<p:tagLst xmlns:p="http://schemas.openxmlformats.org/presentationml/2006/main">
  <p:tag name="KSO_WM_SLIDE_ID" val="custom20199918_15"/>
  <p:tag name="KSO_WM_TEMPLATE_SUBCATEGORY" val="0"/>
  <p:tag name="KSO_WM_SLIDE_TYPE" val="endPage"/>
  <p:tag name="KSO_WM_SLIDE_SUBTYPE" val="pureTxt"/>
  <p:tag name="KSO_WM_SLIDE_ITEM_CNT" val="0"/>
  <p:tag name="KSO_WM_SLIDE_INDEX" val="15"/>
  <p:tag name="KSO_WM_TAG_VERSION" val="1.0"/>
  <p:tag name="KSO_WM_BEAUTIFY_FLAG" val="#wm#"/>
  <p:tag name="KSO_WM_TEMPLATE_CATEGORY" val="custom"/>
  <p:tag name="KSO_WM_TEMPLATE_INDEX" val="20199918"/>
  <p:tag name="KSO_WM_SLIDE_LAYOUT" val="a"/>
  <p:tag name="KSO_WM_SLIDE_LAYOUT_CNT"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1.0"/>
  <p:tag name="KSO_WM_BEAUTIFY_FLAG" val="#wm#"/>
  <p:tag name="KSO_WM_UNIT_TYPE" val="i"/>
  <p:tag name="KSO_WM_UNIT_INDEX" val="2"/>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i*2"/>
  <p:tag name="KSO_WM_UNIT_LAYERLEVEL" val="1"/>
  <p:tag name="KSO_WM_TAG_VERSION" val="1.0"/>
  <p:tag name="KSO_WM_BEAUTIFY_FLAG" val="#wm#"/>
  <p:tag name="KSO_WM_UNIT_TYPE" val="i"/>
  <p:tag name="KSO_WM_UNIT_INDEX" val="2"/>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2"/>
  <p:tag name="KSO_WM_UNIT_LAYERLEVEL" val="1"/>
  <p:tag name="KSO_WM_TAG_VERSION" val="1.0"/>
  <p:tag name="KSO_WM_BEAUTIFY_FLAG" val="#wm#"/>
  <p:tag name="KSO_WM_UNIT_TYPE" val="i"/>
  <p:tag name="KSO_WM_UNIT_INDEX"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3"/>
  <p:tag name="KSO_WM_UNIT_LAYERLEVEL" val="1"/>
  <p:tag name="KSO_WM_TAG_VERSION" val="1.0"/>
  <p:tag name="KSO_WM_BEAUTIFY_FLAG" val="#wm#"/>
  <p:tag name="KSO_WM_UNIT_TYPE" val="i"/>
  <p:tag name="KSO_WM_UNIT_INDEX" val="3"/>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i*2"/>
  <p:tag name="KSO_WM_UNIT_LAYERLEVEL" val="1"/>
  <p:tag name="KSO_WM_TAG_VERSION" val="1.0"/>
  <p:tag name="KSO_WM_BEAUTIFY_FLAG" val="#wm#"/>
  <p:tag name="KSO_WM_UNIT_TYPE" val="i"/>
  <p:tag name="KSO_WM_UNIT_INDEX"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i*3"/>
  <p:tag name="KSO_WM_UNIT_LAYERLEVEL" val="1"/>
  <p:tag name="KSO_WM_TAG_VERSION" val="1.0"/>
  <p:tag name="KSO_WM_BEAUTIFY_FLAG" val="#wm#"/>
  <p:tag name="KSO_WM_UNIT_TYPE" val="i"/>
  <p:tag name="KSO_WM_UNIT_INDEX" val="3"/>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2"/>
  <p:tag name="KSO_WM_UNIT_LAYERLEVEL" val="1"/>
  <p:tag name="KSO_WM_TAG_VERSION" val="1.0"/>
  <p:tag name="KSO_WM_BEAUTIFY_FLAG" val="#wm#"/>
  <p:tag name="KSO_WM_UNIT_TYPE" val="i"/>
  <p:tag name="KSO_WM_UNIT_INDEX"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2"/>
  <p:tag name="KSO_WM_UNIT_LAYERLEVEL" val="1"/>
  <p:tag name="KSO_WM_TAG_VERSION" val="1.0"/>
  <p:tag name="KSO_WM_BEAUTIFY_FLAG" val="#wm#"/>
  <p:tag name="KSO_WM_UNIT_TYPE" val="i"/>
  <p:tag name="KSO_WM_UNIT_INDEX"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2"/>
  <p:tag name="KSO_WM_UNIT_LAYERLEVEL" val="1"/>
  <p:tag name="KSO_WM_TAG_VERSION" val="1.0"/>
  <p:tag name="KSO_WM_BEAUTIFY_FLAG" val="#wm#"/>
  <p:tag name="KSO_WM_UNIT_TYPE" val="i"/>
  <p:tag name="KSO_WM_UNIT_INDEX"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3"/>
  <p:tag name="KSO_WM_UNIT_LAYERLEVEL" val="1"/>
  <p:tag name="KSO_WM_TAG_VERSION" val="1.0"/>
  <p:tag name="KSO_WM_BEAUTIFY_FLAG" val="#wm#"/>
  <p:tag name="KSO_WM_UNIT_TYPE" val="i"/>
  <p:tag name="KSO_WM_UNIT_INDEX" val="3"/>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 name="KSO_WM_SLIDE_BACKGROUND_TYPE" val="frame"/>
  <p:tag name="KSO_WM_SLIDE_BK_DARK_LIGHT"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UNIT_TYPE" val="i"/>
  <p:tag name="KSO_WM_UNIT_INDEX" val="3"/>
  <p:tag name="KSO_WM_SLIDE_BACKGROUND_TYPE" val="frame"/>
  <p:tag name="KSO_WM_SLIDE_BK_DARK_LIGHT"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2"/>
</p:tagLst>
</file>

<file path=ppt/theme/theme1.xml><?xml version="1.0" encoding="utf-8"?>
<a:theme xmlns:a="http://schemas.openxmlformats.org/drawingml/2006/main" name="封面页">
  <a:themeElements>
    <a:clrScheme name="自定义 1">
      <a:dk1>
        <a:sysClr val="windowText" lastClr="000000"/>
      </a:dk1>
      <a:lt1>
        <a:sysClr val="window" lastClr="FFFFFF"/>
      </a:lt1>
      <a:dk2>
        <a:srgbClr val="44546A"/>
      </a:dk2>
      <a:lt2>
        <a:srgbClr val="E7E6E6"/>
      </a:lt2>
      <a:accent1>
        <a:srgbClr val="2286A5"/>
      </a:accent1>
      <a:accent2>
        <a:srgbClr val="DE5F0F"/>
      </a:accent2>
      <a:accent3>
        <a:srgbClr val="00A386"/>
      </a:accent3>
      <a:accent4>
        <a:srgbClr val="EAAE1B"/>
      </a:accent4>
      <a:accent5>
        <a:srgbClr val="002060"/>
      </a:accent5>
      <a:accent6>
        <a:srgbClr val="F2E727"/>
      </a:accent6>
      <a:hlink>
        <a:srgbClr val="2286A5"/>
      </a:hlink>
      <a:folHlink>
        <a:srgbClr val="00206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正文页">
  <a:themeElements>
    <a:clrScheme name="自定义 1">
      <a:dk1>
        <a:sysClr val="windowText" lastClr="000000"/>
      </a:dk1>
      <a:lt1>
        <a:sysClr val="window" lastClr="FFFFFF"/>
      </a:lt1>
      <a:dk2>
        <a:srgbClr val="44546A"/>
      </a:dk2>
      <a:lt2>
        <a:srgbClr val="E7E6E6"/>
      </a:lt2>
      <a:accent1>
        <a:srgbClr val="2286A5"/>
      </a:accent1>
      <a:accent2>
        <a:srgbClr val="DE5F0F"/>
      </a:accent2>
      <a:accent3>
        <a:srgbClr val="00A386"/>
      </a:accent3>
      <a:accent4>
        <a:srgbClr val="EAAE1B"/>
      </a:accent4>
      <a:accent5>
        <a:srgbClr val="002060"/>
      </a:accent5>
      <a:accent6>
        <a:srgbClr val="F2E727"/>
      </a:accent6>
      <a:hlink>
        <a:srgbClr val="2286A5"/>
      </a:hlink>
      <a:folHlink>
        <a:srgbClr val="00206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marL="0" marR="0" indent="0" defTabSz="914400" rtl="0" eaLnBrk="1" fontAlgn="auto" latinLnBrk="0" hangingPunct="1">
          <a:lnSpc>
            <a:spcPct val="150000"/>
          </a:lnSpc>
          <a:spcBef>
            <a:spcPts val="0"/>
          </a:spcBef>
          <a:spcAft>
            <a:spcPts val="0"/>
          </a:spcAft>
          <a:buClrTx/>
          <a:buSzTx/>
          <a:buFontTx/>
          <a:buNone/>
          <a:defRPr kumimoji="0"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A20199918">
      <a:dk1>
        <a:srgbClr val="000000"/>
      </a:dk1>
      <a:lt1>
        <a:srgbClr val="FFFFFF"/>
      </a:lt1>
      <a:dk2>
        <a:srgbClr val="133163"/>
      </a:dk2>
      <a:lt2>
        <a:srgbClr val="FFFFFF"/>
      </a:lt2>
      <a:accent1>
        <a:srgbClr val="112064"/>
      </a:accent1>
      <a:accent2>
        <a:srgbClr val="112E59"/>
      </a:accent2>
      <a:accent3>
        <a:srgbClr val="113C4D"/>
      </a:accent3>
      <a:accent4>
        <a:srgbClr val="114942"/>
      </a:accent4>
      <a:accent5>
        <a:srgbClr val="115737"/>
      </a:accent5>
      <a:accent6>
        <a:srgbClr val="11652B"/>
      </a:accent6>
      <a:hlink>
        <a:srgbClr val="304FFE"/>
      </a:hlink>
      <a:folHlink>
        <a:srgbClr val="492067"/>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3880</Words>
  <Application>WPS 演示</Application>
  <PresentationFormat/>
  <Paragraphs>412</Paragraphs>
  <Slides>27</Slides>
  <Notes>0</Notes>
  <HiddenSlides>0</HiddenSlides>
  <MMClips>0</MMClips>
  <ScaleCrop>false</ScaleCrop>
  <HeadingPairs>
    <vt:vector size="6" baseType="variant">
      <vt:variant>
        <vt:lpstr>已用的字体</vt:lpstr>
      </vt:variant>
      <vt:variant>
        <vt:i4>10</vt:i4>
      </vt:variant>
      <vt:variant>
        <vt:lpstr>主题</vt:lpstr>
      </vt:variant>
      <vt:variant>
        <vt:i4>3</vt:i4>
      </vt:variant>
      <vt:variant>
        <vt:lpstr>幻灯片标题</vt:lpstr>
      </vt:variant>
      <vt:variant>
        <vt:i4>27</vt:i4>
      </vt:variant>
    </vt:vector>
  </HeadingPairs>
  <TitlesOfParts>
    <vt:vector size="40" baseType="lpstr">
      <vt:lpstr>Arial</vt:lpstr>
      <vt:lpstr>宋体</vt:lpstr>
      <vt:lpstr>Wingdings</vt:lpstr>
      <vt:lpstr>微软雅黑</vt:lpstr>
      <vt:lpstr>Arial</vt:lpstr>
      <vt:lpstr>汉仪旗黑-85S</vt:lpstr>
      <vt:lpstr>Wingdings</vt:lpstr>
      <vt:lpstr>Arial Unicode MS</vt:lpstr>
      <vt:lpstr>等线</vt:lpstr>
      <vt:lpstr>黑体</vt:lpstr>
      <vt:lpstr>封面页</vt:lpstr>
      <vt:lpstr>正文页</vt:lpstr>
      <vt:lpstr>1_Office 主题​​</vt:lpstr>
      <vt:lpstr>PowerPoint 演示文稿</vt:lpstr>
      <vt:lpstr>PowerPoint 演示文稿</vt:lpstr>
      <vt:lpstr>定位系统分类</vt:lpstr>
      <vt:lpstr>室外定位系统——GPS</vt:lpstr>
      <vt:lpstr>室外定位系统——GPS</vt:lpstr>
      <vt:lpstr>室外定位系统——GLONASS</vt:lpstr>
      <vt:lpstr>室外定位系统——GLONASS</vt:lpstr>
      <vt:lpstr>室外定位系统——GALILEO</vt:lpstr>
      <vt:lpstr>室外定位系统——GALILEO</vt:lpstr>
      <vt:lpstr>PowerPoint 演示文稿</vt:lpstr>
      <vt:lpstr>PowerPoint 演示文稿</vt:lpstr>
      <vt:lpstr>PowerPoint 演示文稿</vt:lpstr>
      <vt:lpstr>室内定位系统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ages>10</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Yulong ZHAO</dc:creator>
  <cp:lastModifiedBy>dell</cp:lastModifiedBy>
  <cp:revision>65</cp:revision>
  <dcterms:created xsi:type="dcterms:W3CDTF">2019-07-28T08:39:00Z</dcterms:created>
  <dcterms:modified xsi:type="dcterms:W3CDTF">2019-07-28T23:58:21Z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